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3" r:id="rId5"/>
    <p:sldId id="264" r:id="rId6"/>
    <p:sldId id="267" r:id="rId7"/>
    <p:sldId id="260" r:id="rId8"/>
    <p:sldId id="265" r:id="rId9"/>
    <p:sldId id="266" r:id="rId10"/>
    <p:sldId id="261" r:id="rId11"/>
    <p:sldId id="259" r:id="rId12"/>
    <p:sldId id="262" r:id="rId1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3" d="100"/>
          <a:sy n="83" d="100"/>
        </p:scale>
        <p:origin x="-1426" y="-7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5/4/2022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5/4/2022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5/4/2022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5/4/2022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5/4/2022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5/4/2022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5/4/2022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jpe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 smtClean="0"/>
              <a:t>National </a:t>
            </a:r>
            <a:r>
              <a:rPr lang="en-GB" dirty="0" smtClean="0"/>
              <a:t>cuisine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276600"/>
            <a:ext cx="6400800" cy="762000"/>
          </a:xfrm>
        </p:spPr>
        <p:txBody>
          <a:bodyPr/>
          <a:lstStyle/>
          <a:p>
            <a:r>
              <a:rPr lang="en-GB" dirty="0" smtClean="0"/>
              <a:t>Presented by Milina Kosanovic</a:t>
            </a:r>
            <a:endParaRPr lang="en-GB" dirty="0"/>
          </a:p>
        </p:txBody>
      </p:sp>
      <p:pic>
        <p:nvPicPr>
          <p:cNvPr id="4" name="Picture 3" descr="cevapi0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410200" y="4267200"/>
            <a:ext cx="3211830" cy="214122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" name="Picture 4" descr="gibanica.jf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14400" y="533400"/>
            <a:ext cx="2733323" cy="181242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6" name="Picture 5" descr="sarma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410200" y="304800"/>
            <a:ext cx="2525268" cy="214005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7" name="Picture 6" descr="Recept-Za-Stari-Prebranac-8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762000" y="4191000"/>
            <a:ext cx="3517640" cy="210200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National food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8229600" cy="4830763"/>
          </a:xfrm>
        </p:spPr>
        <p:txBody>
          <a:bodyPr>
            <a:normAutofit/>
          </a:bodyPr>
          <a:lstStyle/>
          <a:p>
            <a:r>
              <a:rPr lang="en-GB" b="1" dirty="0" smtClean="0"/>
              <a:t>National cuisine </a:t>
            </a:r>
            <a:r>
              <a:rPr lang="en-GB" dirty="0" smtClean="0"/>
              <a:t>is the style of cooking in a particular country.</a:t>
            </a:r>
          </a:p>
          <a:p>
            <a:r>
              <a:rPr lang="en-GB" b="1" dirty="0" smtClean="0"/>
              <a:t>A national dish </a:t>
            </a:r>
            <a:r>
              <a:rPr lang="en-GB" dirty="0" smtClean="0"/>
              <a:t>is a popular </a:t>
            </a:r>
            <a:r>
              <a:rPr lang="en-GB" b="1" dirty="0" smtClean="0"/>
              <a:t>specialty</a:t>
            </a:r>
            <a:r>
              <a:rPr lang="en-GB" dirty="0" smtClean="0"/>
              <a:t> typical of one country.</a:t>
            </a:r>
          </a:p>
          <a:p>
            <a:r>
              <a:rPr lang="en-GB" b="1" dirty="0" smtClean="0"/>
              <a:t>International cuisine is the national cuisine of one country prepared in another country</a:t>
            </a:r>
            <a:r>
              <a:rPr lang="en-GB" dirty="0" smtClean="0"/>
              <a:t>. For example Italian cuisine in the USA is international cuisine, while it is national cuisine in Italy.</a:t>
            </a:r>
            <a:endParaRPr lang="en-GB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Serbian national cuisine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b="1" dirty="0" err="1" smtClean="0"/>
              <a:t>Gibanica</a:t>
            </a:r>
            <a:r>
              <a:rPr lang="en-GB" dirty="0" smtClean="0"/>
              <a:t> – cheese pastry made with </a:t>
            </a:r>
            <a:r>
              <a:rPr lang="en-GB" dirty="0" err="1" smtClean="0"/>
              <a:t>filo</a:t>
            </a:r>
            <a:r>
              <a:rPr lang="en-GB" dirty="0" smtClean="0"/>
              <a:t> dough</a:t>
            </a:r>
          </a:p>
          <a:p>
            <a:r>
              <a:rPr lang="en-GB" b="1" dirty="0" err="1" smtClean="0"/>
              <a:t>Proja</a:t>
            </a:r>
            <a:r>
              <a:rPr lang="en-GB" dirty="0" smtClean="0"/>
              <a:t> – a kind of corn </a:t>
            </a:r>
            <a:r>
              <a:rPr lang="en-GB" dirty="0" smtClean="0"/>
              <a:t>bread made with eggs and cheese</a:t>
            </a:r>
            <a:endParaRPr lang="en-GB" dirty="0" smtClean="0"/>
          </a:p>
          <a:p>
            <a:endParaRPr lang="en-GB" dirty="0" smtClean="0"/>
          </a:p>
          <a:p>
            <a:endParaRPr lang="en-GB" dirty="0" smtClean="0"/>
          </a:p>
          <a:p>
            <a:pPr>
              <a:buNone/>
            </a:pPr>
            <a:endParaRPr lang="en-GB" dirty="0"/>
          </a:p>
        </p:txBody>
      </p:sp>
      <p:pic>
        <p:nvPicPr>
          <p:cNvPr id="4" name="Picture 3" descr="gibanica.jf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62000" y="3810000"/>
            <a:ext cx="3276600" cy="2172667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" name="Picture 4" descr="Proja-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181600" y="3886200"/>
            <a:ext cx="3276600" cy="21844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Serbian national cuisine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b="1" dirty="0" err="1" smtClean="0"/>
              <a:t>Sarma</a:t>
            </a:r>
            <a:r>
              <a:rPr lang="en-GB" dirty="0" smtClean="0"/>
              <a:t> – a dish made of </a:t>
            </a:r>
            <a:r>
              <a:rPr lang="en-GB" dirty="0" smtClean="0"/>
              <a:t>fermented cabbage </a:t>
            </a:r>
            <a:r>
              <a:rPr lang="en-GB" dirty="0" smtClean="0"/>
              <a:t>leaves wrapped around a filling of rice and minced pork or beef meat</a:t>
            </a:r>
          </a:p>
          <a:p>
            <a:r>
              <a:rPr lang="en-GB" b="1" dirty="0" err="1" smtClean="0"/>
              <a:t>Sauercrout</a:t>
            </a:r>
            <a:r>
              <a:rPr lang="en-GB" dirty="0" smtClean="0"/>
              <a:t>- fermented cabbage (</a:t>
            </a:r>
            <a:r>
              <a:rPr lang="en-GB" dirty="0" err="1" smtClean="0"/>
              <a:t>kiseli</a:t>
            </a:r>
            <a:r>
              <a:rPr lang="en-GB" dirty="0" smtClean="0"/>
              <a:t> </a:t>
            </a:r>
            <a:r>
              <a:rPr lang="en-GB" dirty="0" err="1" smtClean="0"/>
              <a:t>kupus</a:t>
            </a:r>
            <a:r>
              <a:rPr lang="en-GB" dirty="0" smtClean="0"/>
              <a:t>)</a:t>
            </a:r>
            <a:endParaRPr lang="sr-Latn-RS" dirty="0" smtClean="0"/>
          </a:p>
        </p:txBody>
      </p:sp>
      <p:pic>
        <p:nvPicPr>
          <p:cNvPr id="4" name="Picture 3" descr="sarma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048000" y="3810000"/>
            <a:ext cx="2926080" cy="2479729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Serbian national cuisine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r-Latn-RS" b="1" dirty="0" smtClean="0"/>
              <a:t>Punjene paprike- </a:t>
            </a:r>
            <a:r>
              <a:rPr lang="sr-Latn-RS" dirty="0" smtClean="0"/>
              <a:t>stuffed </a:t>
            </a:r>
            <a:r>
              <a:rPr lang="sr-Latn-RS" dirty="0" smtClean="0"/>
              <a:t>peppers</a:t>
            </a:r>
            <a:endParaRPr lang="en-GB" dirty="0" smtClean="0"/>
          </a:p>
          <a:p>
            <a:r>
              <a:rPr lang="sr-Latn-RS" b="1" dirty="0" smtClean="0"/>
              <a:t>Ajvar</a:t>
            </a:r>
            <a:r>
              <a:rPr lang="sr-Latn-RS" dirty="0" smtClean="0"/>
              <a:t>- red pepper relish</a:t>
            </a:r>
          </a:p>
          <a:p>
            <a:endParaRPr lang="en-GB" dirty="0"/>
          </a:p>
        </p:txBody>
      </p:sp>
      <p:pic>
        <p:nvPicPr>
          <p:cNvPr id="4" name="Picture 3" descr="punjene paprike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419600" y="3429000"/>
            <a:ext cx="3971924" cy="224221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" name="Picture 4" descr="ajvar-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85800" y="3657600"/>
            <a:ext cx="3225800" cy="181451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Serbian national cuisine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r-Latn-RS" b="1" dirty="0" smtClean="0"/>
              <a:t>Pepper-</a:t>
            </a:r>
            <a:r>
              <a:rPr lang="sr-Latn-RS" dirty="0" smtClean="0"/>
              <a:t> paprika</a:t>
            </a:r>
          </a:p>
          <a:p>
            <a:r>
              <a:rPr lang="sr-Latn-RS" b="1" dirty="0" smtClean="0"/>
              <a:t>Bell pepper</a:t>
            </a:r>
            <a:r>
              <a:rPr lang="sr-Latn-RS" dirty="0" smtClean="0"/>
              <a:t>- babura</a:t>
            </a:r>
          </a:p>
          <a:p>
            <a:r>
              <a:rPr lang="sr-Latn-RS" b="1" dirty="0" smtClean="0"/>
              <a:t>Paprika</a:t>
            </a:r>
            <a:r>
              <a:rPr lang="sr-Latn-RS" dirty="0" smtClean="0"/>
              <a:t>- aleva paprika</a:t>
            </a:r>
            <a:endParaRPr lang="en-GB" dirty="0"/>
          </a:p>
        </p:txBody>
      </p:sp>
      <p:pic>
        <p:nvPicPr>
          <p:cNvPr id="4" name="Picture 3" descr="преузимање.jf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562600" y="4343400"/>
            <a:ext cx="3063737" cy="20574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" name="Picture 4" descr="преузимање (1).jf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066800" y="4114800"/>
            <a:ext cx="3810000" cy="214073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dirty="0" smtClean="0"/>
              <a:t>Serbian food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47800"/>
            <a:ext cx="8229600" cy="4678363"/>
          </a:xfrm>
        </p:spPr>
        <p:txBody>
          <a:bodyPr>
            <a:normAutofit/>
          </a:bodyPr>
          <a:lstStyle/>
          <a:p>
            <a:r>
              <a:rPr lang="sr-Latn-RS" b="1" dirty="0" smtClean="0"/>
              <a:t>Ćevapi</a:t>
            </a:r>
            <a:r>
              <a:rPr lang="sr-Latn-RS" dirty="0" smtClean="0"/>
              <a:t>- grilled minced meat bars</a:t>
            </a:r>
          </a:p>
          <a:p>
            <a:r>
              <a:rPr lang="sr-Latn-RS" b="1" dirty="0" smtClean="0"/>
              <a:t>Lepinja</a:t>
            </a:r>
            <a:r>
              <a:rPr lang="sr-Latn-RS" dirty="0" smtClean="0"/>
              <a:t>- a flat, round bun</a:t>
            </a:r>
          </a:p>
          <a:p>
            <a:r>
              <a:rPr lang="sr-Latn-RS" b="1" dirty="0" smtClean="0"/>
              <a:t>Kajmak</a:t>
            </a:r>
            <a:r>
              <a:rPr lang="sr-Latn-RS" dirty="0" smtClean="0"/>
              <a:t>- </a:t>
            </a:r>
            <a:r>
              <a:rPr lang="sr-Latn-RS" dirty="0" smtClean="0"/>
              <a:t>a creamy dairy </a:t>
            </a:r>
            <a:r>
              <a:rPr lang="sr-Latn-RS" dirty="0" smtClean="0"/>
              <a:t>product</a:t>
            </a:r>
            <a:r>
              <a:rPr lang="en-GB" dirty="0" smtClean="0"/>
              <a:t> made of mildly fermented cream</a:t>
            </a:r>
            <a:endParaRPr lang="sr-Latn-RS" dirty="0" smtClean="0"/>
          </a:p>
          <a:p>
            <a:endParaRPr lang="en-GB" dirty="0"/>
          </a:p>
        </p:txBody>
      </p:sp>
      <p:pic>
        <p:nvPicPr>
          <p:cNvPr id="5" name="Picture 4" descr="kajmak_1-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495800" y="4038600"/>
            <a:ext cx="4229100" cy="238221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7" name="Picture 6" descr="cevapi03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81000" y="3962400"/>
            <a:ext cx="3707130" cy="247142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Serbian national cuisine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r-Latn-RS" b="1" dirty="0" smtClean="0"/>
              <a:t>Prebranac-</a:t>
            </a:r>
            <a:r>
              <a:rPr lang="sr-Latn-RS" dirty="0" smtClean="0"/>
              <a:t> baked beans</a:t>
            </a:r>
          </a:p>
          <a:p>
            <a:endParaRPr lang="en-GB" dirty="0"/>
          </a:p>
        </p:txBody>
      </p:sp>
      <p:pic>
        <p:nvPicPr>
          <p:cNvPr id="4" name="Picture 3" descr="Recept-Za-Stari-Prebranac-8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524000" y="2514600"/>
            <a:ext cx="6248400" cy="37338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dirty="0" smtClean="0"/>
              <a:t>Serbian national cuisine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b="1" dirty="0" err="1" smtClean="0"/>
              <a:t>Tur</a:t>
            </a:r>
            <a:r>
              <a:rPr lang="sr-Latn-RS" b="1" dirty="0" smtClean="0"/>
              <a:t>šija- </a:t>
            </a:r>
            <a:r>
              <a:rPr lang="sr-Latn-RS" dirty="0" smtClean="0"/>
              <a:t>mixed pickles</a:t>
            </a:r>
          </a:p>
          <a:p>
            <a:endParaRPr lang="en-GB" dirty="0"/>
          </a:p>
        </p:txBody>
      </p:sp>
      <p:pic>
        <p:nvPicPr>
          <p:cNvPr id="4" name="Picture 3" descr="zimnica-820x490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371600" y="2590800"/>
            <a:ext cx="6248400" cy="37338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dirty="0" smtClean="0"/>
              <a:t>Serbian </a:t>
            </a:r>
            <a:r>
              <a:rPr lang="en-GB" dirty="0" smtClean="0"/>
              <a:t>sweets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r-Latn-RS" b="1" dirty="0" smtClean="0"/>
              <a:t>Slatko- </a:t>
            </a:r>
            <a:r>
              <a:rPr lang="sr-Latn-RS" dirty="0" smtClean="0"/>
              <a:t>fruit preserve</a:t>
            </a:r>
          </a:p>
          <a:p>
            <a:r>
              <a:rPr lang="sr-Latn-RS" b="1" dirty="0" smtClean="0"/>
              <a:t>Knedle sa šljivama- </a:t>
            </a:r>
            <a:r>
              <a:rPr lang="sr-Latn-RS" dirty="0" smtClean="0"/>
              <a:t>plum dumplings</a:t>
            </a:r>
          </a:p>
          <a:p>
            <a:r>
              <a:rPr lang="sr-Latn-RS" b="1" dirty="0" smtClean="0"/>
              <a:t>Štrudla sa orasima- </a:t>
            </a:r>
            <a:r>
              <a:rPr lang="sr-Latn-RS" dirty="0" smtClean="0"/>
              <a:t>strudel with walnuts</a:t>
            </a:r>
          </a:p>
          <a:p>
            <a:r>
              <a:rPr lang="sr-Latn-RS" b="1" dirty="0" smtClean="0"/>
              <a:t>Pita sa višnjama- </a:t>
            </a:r>
            <a:r>
              <a:rPr lang="sr-Latn-RS" dirty="0" smtClean="0"/>
              <a:t>sour cherry </a:t>
            </a:r>
            <a:r>
              <a:rPr lang="sr-Latn-RS" dirty="0" smtClean="0"/>
              <a:t>pie</a:t>
            </a:r>
            <a:endParaRPr lang="en-GB" dirty="0" smtClean="0"/>
          </a:p>
          <a:p>
            <a:r>
              <a:rPr lang="en-GB" b="1" dirty="0" err="1" smtClean="0"/>
              <a:t>Rezanci</a:t>
            </a:r>
            <a:r>
              <a:rPr lang="en-GB" b="1" dirty="0" smtClean="0"/>
              <a:t> </a:t>
            </a:r>
            <a:r>
              <a:rPr lang="en-GB" b="1" dirty="0" err="1" smtClean="0"/>
              <a:t>sa</a:t>
            </a:r>
            <a:r>
              <a:rPr lang="en-GB" b="1" dirty="0" smtClean="0"/>
              <a:t> </a:t>
            </a:r>
            <a:r>
              <a:rPr lang="en-GB" b="1" dirty="0" err="1" smtClean="0"/>
              <a:t>makom</a:t>
            </a:r>
            <a:r>
              <a:rPr lang="en-GB" b="1" dirty="0" smtClean="0"/>
              <a:t>- </a:t>
            </a:r>
            <a:r>
              <a:rPr lang="en-GB" dirty="0" smtClean="0"/>
              <a:t>sweet noodles with poppy seeds</a:t>
            </a:r>
            <a:endParaRPr lang="sr-Latn-RS" dirty="0" smtClean="0"/>
          </a:p>
          <a:p>
            <a:endParaRPr lang="en-GB" dirty="0"/>
          </a:p>
        </p:txBody>
      </p:sp>
      <p:pic>
        <p:nvPicPr>
          <p:cNvPr id="4" name="Picture 3" descr="slatko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324600" y="4876800"/>
            <a:ext cx="2347834" cy="1562377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" name="Picture 4" descr="IMG_4973-blog-knedle sa sljivama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124200" y="4800600"/>
            <a:ext cx="2590800" cy="172547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6" name="Picture 5" descr="maxresdefault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04800" y="5257800"/>
            <a:ext cx="2286000" cy="128587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Serbian</a:t>
            </a:r>
            <a:r>
              <a:rPr lang="sr-Latn-RS" dirty="0" smtClean="0"/>
              <a:t> and international</a:t>
            </a:r>
            <a:r>
              <a:rPr lang="en-GB" dirty="0" smtClean="0"/>
              <a:t> </a:t>
            </a:r>
            <a:r>
              <a:rPr lang="sr-Latn-RS" dirty="0" smtClean="0"/>
              <a:t>food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sr-Latn-RS" b="1" dirty="0" smtClean="0"/>
              <a:t>Barbecue-</a:t>
            </a:r>
            <a:r>
              <a:rPr lang="sr-Latn-RS" dirty="0" smtClean="0"/>
              <a:t> roštilj</a:t>
            </a:r>
          </a:p>
          <a:p>
            <a:r>
              <a:rPr lang="sr-Latn-RS" b="1" dirty="0" smtClean="0"/>
              <a:t>Sausages</a:t>
            </a:r>
            <a:r>
              <a:rPr lang="sr-Latn-RS" dirty="0" smtClean="0"/>
              <a:t> – kobasice</a:t>
            </a:r>
          </a:p>
          <a:p>
            <a:r>
              <a:rPr lang="en-GB" b="1" dirty="0" smtClean="0"/>
              <a:t>Stew-</a:t>
            </a:r>
            <a:r>
              <a:rPr lang="en-GB" dirty="0" smtClean="0"/>
              <a:t> paprika</a:t>
            </a:r>
            <a:r>
              <a:rPr lang="sr-Latn-RS" dirty="0" smtClean="0"/>
              <a:t>š</a:t>
            </a:r>
          </a:p>
          <a:p>
            <a:r>
              <a:rPr lang="sr-Latn-RS" b="1" dirty="0" smtClean="0"/>
              <a:t>Fish broth- </a:t>
            </a:r>
            <a:r>
              <a:rPr lang="sr-Latn-RS" dirty="0" smtClean="0"/>
              <a:t>riblja čorba</a:t>
            </a:r>
          </a:p>
          <a:p>
            <a:r>
              <a:rPr lang="sr-Latn-RS" b="1" dirty="0" smtClean="0"/>
              <a:t>Moussaka-</a:t>
            </a:r>
            <a:r>
              <a:rPr lang="sr-Latn-RS" dirty="0" smtClean="0"/>
              <a:t> musaka</a:t>
            </a:r>
          </a:p>
          <a:p>
            <a:r>
              <a:rPr lang="sr-Latn-RS" b="1" dirty="0" smtClean="0"/>
              <a:t>Chips</a:t>
            </a:r>
            <a:r>
              <a:rPr lang="sr-Latn-RS" dirty="0" smtClean="0"/>
              <a:t>- prženi krompirići (deblji)</a:t>
            </a:r>
          </a:p>
          <a:p>
            <a:r>
              <a:rPr lang="sr-Latn-RS" b="1" dirty="0" smtClean="0"/>
              <a:t>French fries- </a:t>
            </a:r>
            <a:r>
              <a:rPr lang="sr-Latn-RS" dirty="0" smtClean="0"/>
              <a:t>pomfrit (tanji</a:t>
            </a:r>
            <a:r>
              <a:rPr lang="sr-Latn-RS" dirty="0" smtClean="0"/>
              <a:t>)</a:t>
            </a:r>
            <a:endParaRPr lang="en-GB" dirty="0" smtClean="0"/>
          </a:p>
          <a:p>
            <a:r>
              <a:rPr lang="en-GB" b="1" dirty="0" smtClean="0"/>
              <a:t>Mashed potatoes- </a:t>
            </a:r>
            <a:r>
              <a:rPr lang="en-GB" dirty="0" err="1" smtClean="0"/>
              <a:t>pire</a:t>
            </a:r>
            <a:endParaRPr lang="sr-Latn-RS" dirty="0" smtClean="0"/>
          </a:p>
          <a:p>
            <a:pPr>
              <a:buNone/>
            </a:pPr>
            <a:endParaRPr lang="en-GB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2162"/>
          </a:xfrm>
        </p:spPr>
        <p:txBody>
          <a:bodyPr/>
          <a:lstStyle/>
          <a:p>
            <a:r>
              <a:rPr lang="sr-Latn-RS" dirty="0" smtClean="0"/>
              <a:t>Task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5181600"/>
          </a:xfrm>
        </p:spPr>
        <p:txBody>
          <a:bodyPr>
            <a:normAutofit lnSpcReduction="10000"/>
          </a:bodyPr>
          <a:lstStyle/>
          <a:p>
            <a:r>
              <a:rPr lang="sr-Latn-RS" dirty="0" smtClean="0"/>
              <a:t>Make a menu for an international conference held in Serbia. The conference will have </a:t>
            </a:r>
            <a:r>
              <a:rPr lang="sr-Latn-RS" b="1" dirty="0" smtClean="0"/>
              <a:t>a la carte dinner </a:t>
            </a:r>
            <a:r>
              <a:rPr lang="sr-Latn-RS" dirty="0" smtClean="0"/>
              <a:t>because buffet is not suitable in the times of the pandemic.</a:t>
            </a:r>
          </a:p>
          <a:p>
            <a:r>
              <a:rPr lang="sr-Latn-RS" dirty="0" smtClean="0"/>
              <a:t>Include some national and some international dishes.</a:t>
            </a:r>
          </a:p>
          <a:p>
            <a:r>
              <a:rPr lang="sr-Latn-RS" dirty="0" smtClean="0"/>
              <a:t>Think about 3 courses:</a:t>
            </a:r>
          </a:p>
          <a:p>
            <a:pPr marL="514350" indent="-514350">
              <a:buFont typeface="+mj-lt"/>
              <a:buAutoNum type="arabicPeriod"/>
            </a:pPr>
            <a:r>
              <a:rPr lang="sr-Latn-RS" dirty="0" smtClean="0"/>
              <a:t>starter/appetizer</a:t>
            </a:r>
          </a:p>
          <a:p>
            <a:pPr marL="514350" indent="-514350">
              <a:buFont typeface="+mj-lt"/>
              <a:buAutoNum type="arabicPeriod"/>
            </a:pPr>
            <a:r>
              <a:rPr lang="sr-Latn-RS" dirty="0" smtClean="0"/>
              <a:t>main dish</a:t>
            </a:r>
          </a:p>
          <a:p>
            <a:pPr marL="514350" indent="-514350">
              <a:buFont typeface="+mj-lt"/>
              <a:buAutoNum type="arabicPeriod"/>
            </a:pPr>
            <a:r>
              <a:rPr lang="sr-Latn-RS" dirty="0" smtClean="0"/>
              <a:t>dessert</a:t>
            </a:r>
          </a:p>
          <a:p>
            <a:endParaRPr lang="en-GB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68</TotalTime>
  <Words>289</Words>
  <Application>Microsoft Office PowerPoint</Application>
  <PresentationFormat>On-screen Show (4:3)</PresentationFormat>
  <Paragraphs>50</Paragraphs>
  <Slides>12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3" baseType="lpstr">
      <vt:lpstr>Office Theme</vt:lpstr>
      <vt:lpstr>National cuisine</vt:lpstr>
      <vt:lpstr>National food</vt:lpstr>
      <vt:lpstr>Serbian national cuisine</vt:lpstr>
      <vt:lpstr>Serbian national cuisine</vt:lpstr>
      <vt:lpstr>Serbian national cuisine</vt:lpstr>
      <vt:lpstr>Serbian national cuisine</vt:lpstr>
      <vt:lpstr>Serbian food</vt:lpstr>
      <vt:lpstr>Serbian national cuisine</vt:lpstr>
      <vt:lpstr>Serbian national cuisine</vt:lpstr>
      <vt:lpstr>Serbian sweets</vt:lpstr>
      <vt:lpstr>Serbian and international food</vt:lpstr>
      <vt:lpstr>Task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National foods</dc:title>
  <dc:creator>Milina Kosanovic</dc:creator>
  <cp:lastModifiedBy>Milina Kosanovic</cp:lastModifiedBy>
  <cp:revision>15</cp:revision>
  <dcterms:created xsi:type="dcterms:W3CDTF">2006-08-16T00:00:00Z</dcterms:created>
  <dcterms:modified xsi:type="dcterms:W3CDTF">2022-05-04T08:46:08Z</dcterms:modified>
</cp:coreProperties>
</file>