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5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599"/>
            <a:ext cx="7772400" cy="2228851"/>
          </a:xfrm>
        </p:spPr>
        <p:txBody>
          <a:bodyPr>
            <a:normAutofit/>
          </a:bodyPr>
          <a:lstStyle/>
          <a:p>
            <a:r>
              <a:rPr lang="en-GB" b="1" dirty="0" err="1" smtClean="0"/>
              <a:t>Kvantifikatori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 lot of, much, many</a:t>
            </a:r>
            <a:br>
              <a:rPr lang="en-GB" dirty="0" smtClean="0"/>
            </a:br>
            <a:r>
              <a:rPr lang="en-GB" dirty="0" smtClean="0"/>
              <a:t>some, any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838200"/>
          </a:xfrm>
        </p:spPr>
        <p:txBody>
          <a:bodyPr/>
          <a:lstStyle/>
          <a:p>
            <a:r>
              <a:rPr lang="en-GB" dirty="0" smtClean="0"/>
              <a:t>Presented by Milina Kosanovic</a:t>
            </a:r>
            <a:endParaRPr lang="en-GB" dirty="0"/>
          </a:p>
        </p:txBody>
      </p:sp>
      <p:pic>
        <p:nvPicPr>
          <p:cNvPr id="4" name="Picture 3" descr="Modern-Picni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70400" y="4419600"/>
            <a:ext cx="3606800" cy="2028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304800"/>
            <a:ext cx="4038600" cy="1118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преузимањ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4343400"/>
            <a:ext cx="2895600" cy="21689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Advice for healthy diet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GB" b="1" dirty="0" smtClean="0"/>
              <a:t>Which advice is correct?</a:t>
            </a:r>
          </a:p>
          <a:p>
            <a:r>
              <a:rPr lang="en-GB" dirty="0" smtClean="0"/>
              <a:t>Eat A LOT OF meat.</a:t>
            </a:r>
          </a:p>
          <a:p>
            <a:r>
              <a:rPr lang="en-GB" dirty="0" smtClean="0"/>
              <a:t>Eat A LOT OF vegetables.</a:t>
            </a:r>
          </a:p>
          <a:p>
            <a:r>
              <a:rPr lang="en-GB" dirty="0" smtClean="0"/>
              <a:t>Eat A LOT OF fruit.</a:t>
            </a:r>
          </a:p>
          <a:p>
            <a:r>
              <a:rPr lang="en-GB" dirty="0" smtClean="0"/>
              <a:t>Drink A LOT OF water.</a:t>
            </a:r>
          </a:p>
          <a:p>
            <a:r>
              <a:rPr lang="en-GB" dirty="0" smtClean="0"/>
              <a:t>Drink A LOT OF Coke.</a:t>
            </a:r>
          </a:p>
          <a:p>
            <a:r>
              <a:rPr lang="en-GB" dirty="0" smtClean="0"/>
              <a:t>Drink A LOT OF coffee.</a:t>
            </a:r>
          </a:p>
          <a:p>
            <a:endParaRPr lang="en-GB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5486400"/>
            <a:ext cx="5943600" cy="11819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Ask your friends about their diet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Do you eat a lot of fish?</a:t>
            </a:r>
          </a:p>
          <a:p>
            <a:r>
              <a:rPr lang="en-GB" dirty="0" smtClean="0"/>
              <a:t>Do you eat a lot of cakes?</a:t>
            </a:r>
          </a:p>
          <a:p>
            <a:r>
              <a:rPr lang="en-GB" dirty="0" smtClean="0"/>
              <a:t>Do you eat a lot of fruit?</a:t>
            </a:r>
          </a:p>
          <a:p>
            <a:r>
              <a:rPr lang="en-GB" dirty="0" smtClean="0"/>
              <a:t>Do you drink a lot of fizzy drinks?</a:t>
            </a:r>
          </a:p>
          <a:p>
            <a:r>
              <a:rPr lang="en-GB" dirty="0" smtClean="0"/>
              <a:t>Do you drink a lot of coffee?</a:t>
            </a:r>
          </a:p>
          <a:p>
            <a:endParaRPr lang="en-GB" dirty="0" smtClean="0"/>
          </a:p>
          <a:p>
            <a:r>
              <a:rPr lang="en-GB" dirty="0" smtClean="0"/>
              <a:t>Yes, I eat a lot of fruit.</a:t>
            </a:r>
          </a:p>
          <a:p>
            <a:r>
              <a:rPr lang="en-GB" dirty="0" smtClean="0"/>
              <a:t>No, I do not eat a lot of cakes.</a:t>
            </a:r>
            <a:endParaRPr lang="en-GB" dirty="0"/>
          </a:p>
        </p:txBody>
      </p:sp>
      <p:pic>
        <p:nvPicPr>
          <p:cNvPr id="4" name="Picture 3" descr="преузимањ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3886200"/>
            <a:ext cx="3306058" cy="2476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lot of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GB" b="1" dirty="0" smtClean="0"/>
              <a:t>A lot of </a:t>
            </a:r>
            <a:r>
              <a:rPr lang="en-GB" dirty="0" smtClean="0"/>
              <a:t>se </a:t>
            </a:r>
            <a:r>
              <a:rPr lang="en-GB" dirty="0" err="1" smtClean="0"/>
              <a:t>koristi</a:t>
            </a:r>
            <a:r>
              <a:rPr lang="en-GB" dirty="0" smtClean="0"/>
              <a:t> </a:t>
            </a:r>
            <a:r>
              <a:rPr lang="sr-Latn-RS" dirty="0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brojivim</a:t>
            </a:r>
            <a:r>
              <a:rPr lang="en-GB" dirty="0" smtClean="0"/>
              <a:t> </a:t>
            </a:r>
            <a:r>
              <a:rPr lang="sr-Latn-RS" dirty="0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nebrojivim</a:t>
            </a:r>
            <a:r>
              <a:rPr lang="en-GB" dirty="0" smtClean="0"/>
              <a:t> </a:t>
            </a:r>
            <a:r>
              <a:rPr lang="en-GB" dirty="0" err="1" smtClean="0"/>
              <a:t>imenicama</a:t>
            </a:r>
            <a:r>
              <a:rPr lang="en-GB" dirty="0" smtClean="0"/>
              <a:t>, u </a:t>
            </a:r>
            <a:r>
              <a:rPr lang="en-GB" dirty="0" err="1" smtClean="0"/>
              <a:t>svim</a:t>
            </a:r>
            <a:r>
              <a:rPr lang="en-GB" dirty="0" smtClean="0"/>
              <a:t> </a:t>
            </a:r>
            <a:r>
              <a:rPr lang="en-GB" dirty="0" err="1" smtClean="0"/>
              <a:t>tipovima</a:t>
            </a:r>
            <a:r>
              <a:rPr lang="en-GB" dirty="0" smtClean="0"/>
              <a:t> re</a:t>
            </a:r>
            <a:r>
              <a:rPr lang="sr-Latn-RS" dirty="0" smtClean="0"/>
              <a:t>čenica, potvrdnim, upitnim i odričnim.</a:t>
            </a:r>
          </a:p>
          <a:p>
            <a:endParaRPr lang="sr-Latn-RS" dirty="0" smtClean="0"/>
          </a:p>
          <a:p>
            <a:r>
              <a:rPr lang="sr-Latn-RS" dirty="0" smtClean="0"/>
              <a:t>I eat a lot of cakes/fruit.</a:t>
            </a:r>
          </a:p>
          <a:p>
            <a:r>
              <a:rPr lang="sr-Latn-RS" dirty="0" smtClean="0"/>
              <a:t>Do you eat a lot of cakes/fruit?</a:t>
            </a:r>
          </a:p>
          <a:p>
            <a:r>
              <a:rPr lang="sr-Latn-RS" dirty="0" smtClean="0"/>
              <a:t>I do not eat a lot of cakes/fruit.</a:t>
            </a:r>
            <a:endParaRPr lang="en-GB" dirty="0"/>
          </a:p>
        </p:txBody>
      </p:sp>
      <p:pic>
        <p:nvPicPr>
          <p:cNvPr id="5" name="Picture 4" descr="HTB1oHWInW6qK1RjSZFm7600PFXa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3048000"/>
            <a:ext cx="3276600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MUCH/MANY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686800" cy="586740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Much</a:t>
            </a:r>
            <a:r>
              <a:rPr lang="sr-Latn-RS" dirty="0" smtClean="0"/>
              <a:t> se koristi uz nebrojive imenice, a </a:t>
            </a:r>
            <a:r>
              <a:rPr lang="sr-Latn-RS" b="1" dirty="0" smtClean="0"/>
              <a:t>many</a:t>
            </a:r>
            <a:r>
              <a:rPr lang="sr-Latn-RS" dirty="0" smtClean="0"/>
              <a:t> uz brojive i </a:t>
            </a:r>
            <a:r>
              <a:rPr lang="sr-Latn-RS" u="sng" dirty="0" smtClean="0">
                <a:solidFill>
                  <a:srgbClr val="FF0000"/>
                </a:solidFill>
              </a:rPr>
              <a:t>to uglavnom samo u upitnim i odričnim rečenicama</a:t>
            </a:r>
            <a:r>
              <a:rPr lang="sr-Latn-RS" dirty="0" smtClean="0"/>
              <a:t>. (Many može da se upotrebi u potvrdnim rečenicima ali zvuči formalno).</a:t>
            </a:r>
          </a:p>
          <a:p>
            <a:r>
              <a:rPr lang="sr-Latn-RS" dirty="0" smtClean="0"/>
              <a:t> Do you eat much food for dinner?</a:t>
            </a:r>
          </a:p>
          <a:p>
            <a:r>
              <a:rPr lang="sr-Latn-RS" dirty="0" smtClean="0"/>
              <a:t>I do not eat much food for dinner?</a:t>
            </a:r>
          </a:p>
          <a:p>
            <a:r>
              <a:rPr lang="sr-Latn-RS" dirty="0" smtClean="0"/>
              <a:t>Do you eat many sandwiches at work?</a:t>
            </a:r>
          </a:p>
          <a:p>
            <a:r>
              <a:rPr lang="sr-Latn-RS" dirty="0" smtClean="0"/>
              <a:t>No , I do not eat many sanwiches at work.</a:t>
            </a:r>
          </a:p>
          <a:p>
            <a:endParaRPr lang="en-GB" dirty="0"/>
          </a:p>
        </p:txBody>
      </p:sp>
      <p:pic>
        <p:nvPicPr>
          <p:cNvPr id="4" name="Picture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5181600"/>
            <a:ext cx="2095500" cy="13944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5257800"/>
            <a:ext cx="2095500" cy="13944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Ask your friends about what they pack for a picnic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>
            <a:normAutofit fontScale="92500"/>
          </a:bodyPr>
          <a:lstStyle/>
          <a:p>
            <a:r>
              <a:rPr lang="sr-Latn-RS" dirty="0" smtClean="0"/>
              <a:t>Do you pack much/ many ...</a:t>
            </a:r>
          </a:p>
          <a:p>
            <a:endParaRPr lang="sr-Latn-RS" dirty="0" smtClean="0"/>
          </a:p>
          <a:p>
            <a:r>
              <a:rPr lang="sr-Latn-RS" dirty="0" smtClean="0"/>
              <a:t>Juices, chocolate, biscuits, Coke, water, bananas, cheese, oranges, apples, bread, eggs, cold meat, sandwiches, plastic cups, paper plates, napkins...</a:t>
            </a:r>
          </a:p>
          <a:p>
            <a:endParaRPr lang="sr-Latn-RS" dirty="0" smtClean="0"/>
          </a:p>
          <a:p>
            <a:r>
              <a:rPr lang="sr-Latn-RS" dirty="0" smtClean="0"/>
              <a:t>Well, I pack </a:t>
            </a:r>
            <a:r>
              <a:rPr lang="en-GB" dirty="0" smtClean="0"/>
              <a:t>a lot of</a:t>
            </a:r>
            <a:r>
              <a:rPr lang="sr-Latn-RS" dirty="0" smtClean="0"/>
              <a:t>... </a:t>
            </a:r>
            <a:endParaRPr lang="en-GB" dirty="0" smtClean="0"/>
          </a:p>
          <a:p>
            <a:r>
              <a:rPr lang="en-GB" dirty="0" smtClean="0"/>
              <a:t>Well, I do not pack much/many</a:t>
            </a:r>
            <a:endParaRPr lang="sr-Latn-RS" dirty="0" smtClean="0"/>
          </a:p>
          <a:p>
            <a:endParaRPr lang="en-GB" dirty="0"/>
          </a:p>
        </p:txBody>
      </p:sp>
      <p:pic>
        <p:nvPicPr>
          <p:cNvPr id="4" name="Picture 3" descr="Modern-Picni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4419600"/>
            <a:ext cx="3276600" cy="1843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SOME/ANY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Some</a:t>
            </a:r>
            <a:r>
              <a:rPr lang="sr-Latn-RS" dirty="0" smtClean="0"/>
              <a:t> se koristi uz brojive i nebrojive imenice </a:t>
            </a:r>
            <a:r>
              <a:rPr lang="sr-Latn-RS" u="sng" dirty="0" smtClean="0">
                <a:solidFill>
                  <a:srgbClr val="FF0000"/>
                </a:solidFill>
              </a:rPr>
              <a:t>u potvrdnim rečenicama.</a:t>
            </a:r>
          </a:p>
          <a:p>
            <a:r>
              <a:rPr lang="sr-Latn-RS" dirty="0" smtClean="0"/>
              <a:t>I always pack some bread/bananas.</a:t>
            </a:r>
          </a:p>
          <a:p>
            <a:r>
              <a:rPr lang="sr-Latn-RS" b="1" dirty="0" smtClean="0"/>
              <a:t>Any</a:t>
            </a:r>
            <a:r>
              <a:rPr lang="sr-Latn-RS" dirty="0" smtClean="0"/>
              <a:t> se koristi uz brojive i nebrojive imenice </a:t>
            </a:r>
            <a:r>
              <a:rPr lang="sr-Latn-RS" dirty="0" smtClean="0">
                <a:solidFill>
                  <a:srgbClr val="FF0000"/>
                </a:solidFill>
              </a:rPr>
              <a:t>u upitnim i negativnim rečenicama.</a:t>
            </a:r>
          </a:p>
          <a:p>
            <a:r>
              <a:rPr lang="sr-Latn-RS" dirty="0" smtClean="0"/>
              <a:t>Do you pack any water/apples?</a:t>
            </a:r>
          </a:p>
          <a:p>
            <a:r>
              <a:rPr lang="sr-Latn-RS" dirty="0" smtClean="0"/>
              <a:t>I do not pack any fruit/eggs.</a:t>
            </a:r>
          </a:p>
          <a:p>
            <a:r>
              <a:rPr lang="sr-Latn-RS" dirty="0" smtClean="0"/>
              <a:t>I never pack any fruit/bananas.</a:t>
            </a:r>
          </a:p>
          <a:p>
            <a:endParaRPr lang="en-GB" dirty="0"/>
          </a:p>
        </p:txBody>
      </p:sp>
      <p:pic>
        <p:nvPicPr>
          <p:cNvPr id="4" name="Picture 3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4572000"/>
            <a:ext cx="2748195" cy="1828799"/>
          </a:xfrm>
          <a:prstGeom prst="snip2DiagRect">
            <a:avLst>
              <a:gd name="adj1" fmla="val 1300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sr-Latn-RS" b="1" dirty="0" smtClean="0"/>
              <a:t>Some</a:t>
            </a:r>
            <a:r>
              <a:rPr lang="sr-Latn-RS" dirty="0" smtClean="0"/>
              <a:t> se koristi u pitanjima kada nudimo nekome nešto ili molimo da nam neko nešto da.</a:t>
            </a:r>
          </a:p>
          <a:p>
            <a:r>
              <a:rPr lang="sr-Latn-RS" dirty="0" smtClean="0"/>
              <a:t>Can you bring some water?</a:t>
            </a:r>
          </a:p>
          <a:p>
            <a:r>
              <a:rPr lang="sr-Latn-RS" dirty="0" smtClean="0"/>
              <a:t>Would you like some pop corn?</a:t>
            </a:r>
          </a:p>
          <a:p>
            <a:endParaRPr lang="en-GB" dirty="0"/>
          </a:p>
        </p:txBody>
      </p:sp>
      <p:pic>
        <p:nvPicPr>
          <p:cNvPr id="4" name="Picture 3" descr="depositphotos_62761571-stock-photo-pretty-girl-offering-pop-cor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9662" y="4159131"/>
            <a:ext cx="3288738" cy="23178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Make a plan for a picnic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Make a plan what to bring on a picnic: </a:t>
            </a:r>
          </a:p>
          <a:p>
            <a:r>
              <a:rPr lang="sr-Latn-RS" dirty="0" smtClean="0"/>
              <a:t>We can take </a:t>
            </a:r>
            <a:r>
              <a:rPr lang="sr-Latn-RS" b="1" dirty="0" smtClean="0"/>
              <a:t>some</a:t>
            </a:r>
            <a:r>
              <a:rPr lang="sr-Latn-RS" dirty="0" smtClean="0"/>
              <a:t>...</a:t>
            </a:r>
          </a:p>
          <a:p>
            <a:r>
              <a:rPr lang="sr-Latn-RS" dirty="0" smtClean="0"/>
              <a:t>We can pack </a:t>
            </a:r>
            <a:r>
              <a:rPr lang="sr-Latn-RS" b="1" dirty="0" smtClean="0"/>
              <a:t>a lot of</a:t>
            </a:r>
            <a:r>
              <a:rPr lang="sr-Latn-RS" dirty="0" smtClean="0"/>
              <a:t>...</a:t>
            </a:r>
          </a:p>
          <a:p>
            <a:r>
              <a:rPr lang="sr-Latn-RS" dirty="0" smtClean="0"/>
              <a:t>We do not need </a:t>
            </a:r>
            <a:r>
              <a:rPr lang="sr-Latn-RS" b="1" dirty="0" smtClean="0"/>
              <a:t>any/much/many</a:t>
            </a:r>
            <a:r>
              <a:rPr lang="sr-Latn-RS" dirty="0" smtClean="0"/>
              <a:t>...</a:t>
            </a:r>
            <a:endParaRPr lang="en-GB" dirty="0"/>
          </a:p>
        </p:txBody>
      </p:sp>
      <p:pic>
        <p:nvPicPr>
          <p:cNvPr id="4" name="Picture 3" descr="Modern-Picni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038600"/>
            <a:ext cx="4419600" cy="2486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425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Kvantifikatori a lot of, much, many some, any</vt:lpstr>
      <vt:lpstr>Advice for healthy diet</vt:lpstr>
      <vt:lpstr>Ask your friends about their diet</vt:lpstr>
      <vt:lpstr>A lot of</vt:lpstr>
      <vt:lpstr>MUCH/MANY</vt:lpstr>
      <vt:lpstr>Ask your friends about what they pack for a picnic</vt:lpstr>
      <vt:lpstr>SOME/ANY</vt:lpstr>
      <vt:lpstr>SOME</vt:lpstr>
      <vt:lpstr>Make a plan for a picnic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food a lot of, much, many some, any</dc:title>
  <dc:creator>Milina Kosanovic</dc:creator>
  <cp:lastModifiedBy>Milina Kosanovic</cp:lastModifiedBy>
  <cp:revision>10</cp:revision>
  <dcterms:created xsi:type="dcterms:W3CDTF">2006-08-16T00:00:00Z</dcterms:created>
  <dcterms:modified xsi:type="dcterms:W3CDTF">2022-03-14T07:18:11Z</dcterms:modified>
</cp:coreProperties>
</file>