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76" r:id="rId3"/>
    <p:sldId id="277" r:id="rId4"/>
    <p:sldId id="278" r:id="rId5"/>
    <p:sldId id="283" r:id="rId6"/>
    <p:sldId id="284" r:id="rId7"/>
    <p:sldId id="285" r:id="rId8"/>
    <p:sldId id="286" r:id="rId9"/>
    <p:sldId id="275" r:id="rId10"/>
    <p:sldId id="259" r:id="rId11"/>
    <p:sldId id="279" r:id="rId12"/>
    <p:sldId id="260" r:id="rId13"/>
    <p:sldId id="261" r:id="rId14"/>
    <p:sldId id="280" r:id="rId15"/>
    <p:sldId id="265" r:id="rId16"/>
    <p:sldId id="262" r:id="rId17"/>
    <p:sldId id="263" r:id="rId18"/>
    <p:sldId id="264" r:id="rId19"/>
    <p:sldId id="266" r:id="rId20"/>
    <p:sldId id="267" r:id="rId21"/>
    <p:sldId id="268" r:id="rId22"/>
    <p:sldId id="269" r:id="rId23"/>
    <p:sldId id="270" r:id="rId24"/>
    <p:sldId id="271" r:id="rId25"/>
    <p:sldId id="272" r:id="rId26"/>
    <p:sldId id="281" r:id="rId27"/>
    <p:sldId id="273" r:id="rId28"/>
    <p:sldId id="28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387"/>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D79BD9-0E51-4D7A-84AF-E8BDBF654624}" type="datetimeFigureOut">
              <a:rPr lang="en-US" smtClean="0"/>
              <a:pPr/>
              <a:t>12/15/2020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F245B9-B0B3-4C49-91BB-534884968EB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84293-8DE6-4E7D-82B0-B46FB90C27D4}" type="datetimeFigureOut">
              <a:rPr lang="en-US" smtClean="0"/>
              <a:pPr/>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AE4BD-34AC-4CE5-A391-F694ED1968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84293-8DE6-4E7D-82B0-B46FB90C27D4}" type="datetimeFigureOut">
              <a:rPr lang="en-US" smtClean="0"/>
              <a:pPr/>
              <a:t>12/15/2020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3AE4BD-34AC-4CE5-A391-F694ED19688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9we8JPMAH4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disneyworld.disney.go.com/destinations/epcot" TargetMode="External"/><Relationship Id="rId2" Type="http://schemas.openxmlformats.org/officeDocument/2006/relationships/hyperlink" Target="http://www.wikihow.com/Build-a-Tourist-Attraction-in-Lesotho"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9" Type="http://schemas.openxmlformats.org/officeDocument/2006/relationships/image" Target="../media/image34.jpeg"/></Relationships>
</file>

<file path=ppt/slides/_rels/slide19.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42.jpeg"/></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24.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25.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26.xml.rels><?xml version="1.0" encoding="UTF-8" standalone="yes"?>
<Relationships xmlns="http://schemas.openxmlformats.org/package/2006/relationships"><Relationship Id="rId2" Type="http://schemas.openxmlformats.org/officeDocument/2006/relationships/hyperlink" Target="https://www.travelchannel.com/interests/amusement-parks/photos/best-theme-parks-for-the-holidays"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9we8JPMAH4M" TargetMode="External"/><Relationship Id="rId2" Type="http://schemas.openxmlformats.org/officeDocument/2006/relationships/hyperlink" Target="https://www.travelchannel.com/interests/amusement-parks/photos/best-theme-parks-for-the-holidays" TargetMode="External"/><Relationship Id="rId1" Type="http://schemas.openxmlformats.org/officeDocument/2006/relationships/slideLayout" Target="../slideLayouts/slideLayout2.xml"/><Relationship Id="rId5" Type="http://schemas.openxmlformats.org/officeDocument/2006/relationships/hyperlink" Target="http://www.wikihow.com/Build-a-Tourist-Attraction-in-Lesotho" TargetMode="External"/><Relationship Id="rId4" Type="http://schemas.openxmlformats.org/officeDocument/2006/relationships/hyperlink" Target="https://disneyworld.disney.go.com/destinations/epco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4572000" cy="1714489"/>
          </a:xfrm>
        </p:spPr>
        <p:txBody>
          <a:bodyPr>
            <a:normAutofit/>
          </a:bodyPr>
          <a:lstStyle/>
          <a:p>
            <a:r>
              <a:rPr lang="en-GB" dirty="0" smtClean="0">
                <a:latin typeface="Footlight MT Light" pitchFamily="18" charset="0"/>
              </a:rPr>
              <a:t>PRACTICE: </a:t>
            </a:r>
            <a:r>
              <a:rPr lang="sr-Latn-RS" dirty="0" smtClean="0">
                <a:latin typeface="Footlight MT Light" pitchFamily="18" charset="0"/>
              </a:rPr>
              <a:t>Theme Park Holidays</a:t>
            </a:r>
            <a:endParaRPr lang="en-US" dirty="0">
              <a:latin typeface="Palatino Linotype" pitchFamily="18" charset="0"/>
            </a:endParaRPr>
          </a:p>
        </p:txBody>
      </p:sp>
      <p:sp>
        <p:nvSpPr>
          <p:cNvPr id="3" name="Subtitle 2"/>
          <p:cNvSpPr>
            <a:spLocks noGrp="1"/>
          </p:cNvSpPr>
          <p:nvPr>
            <p:ph type="subTitle" idx="1"/>
          </p:nvPr>
        </p:nvSpPr>
        <p:spPr>
          <a:xfrm>
            <a:off x="0" y="1643050"/>
            <a:ext cx="4143372" cy="1071570"/>
          </a:xfrm>
        </p:spPr>
        <p:txBody>
          <a:bodyPr>
            <a:normAutofit/>
          </a:bodyPr>
          <a:lstStyle/>
          <a:p>
            <a:r>
              <a:rPr lang="sr-Latn-RS" dirty="0" smtClean="0">
                <a:latin typeface="Bookman Old Style" pitchFamily="18" charset="0"/>
              </a:rPr>
              <a:t>Disneyland Paris, page 130</a:t>
            </a:r>
            <a:endParaRPr lang="en-US" dirty="0" smtClean="0">
              <a:latin typeface="Bookman Old Style" pitchFamily="18" charset="0"/>
            </a:endParaRPr>
          </a:p>
          <a:p>
            <a:endParaRPr lang="en-US"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28670"/>
          </a:xfrm>
        </p:spPr>
        <p:txBody>
          <a:bodyPr>
            <a:normAutofit/>
          </a:bodyPr>
          <a:lstStyle/>
          <a:p>
            <a:r>
              <a:rPr lang="sr-Latn-RS" sz="3600" dirty="0" smtClean="0">
                <a:latin typeface="Book Antiqua" pitchFamily="18" charset="0"/>
              </a:rPr>
              <a:t>1. </a:t>
            </a:r>
            <a:r>
              <a:rPr lang="sr-Latn-RS" sz="3600" b="1" dirty="0" smtClean="0">
                <a:solidFill>
                  <a:srgbClr val="FF0000"/>
                </a:solidFill>
                <a:latin typeface="Book Antiqua" pitchFamily="18" charset="0"/>
              </a:rPr>
              <a:t>page 130</a:t>
            </a:r>
            <a:r>
              <a:rPr lang="sr-Latn-RS" sz="3600" dirty="0" smtClean="0">
                <a:latin typeface="Book Antiqua" pitchFamily="18" charset="0"/>
              </a:rPr>
              <a:t>, Discuss these questions</a:t>
            </a:r>
            <a:endParaRPr lang="en-US" sz="3600" dirty="0"/>
          </a:p>
        </p:txBody>
      </p:sp>
      <p:sp>
        <p:nvSpPr>
          <p:cNvPr id="3" name="Content Placeholder 2"/>
          <p:cNvSpPr>
            <a:spLocks noGrp="1"/>
          </p:cNvSpPr>
          <p:nvPr>
            <p:ph idx="1"/>
          </p:nvPr>
        </p:nvSpPr>
        <p:spPr>
          <a:xfrm>
            <a:off x="285720" y="857232"/>
            <a:ext cx="8643998" cy="5786478"/>
          </a:xfrm>
        </p:spPr>
        <p:txBody>
          <a:bodyPr>
            <a:normAutofit fontScale="92500" lnSpcReduction="10000"/>
          </a:bodyPr>
          <a:lstStyle/>
          <a:p>
            <a:pPr algn="just"/>
            <a:r>
              <a:rPr lang="sr-Latn-RS" sz="3500" dirty="0" smtClean="0">
                <a:latin typeface="Bookman Old Style" pitchFamily="18" charset="0"/>
              </a:rPr>
              <a:t>1. Have you ever been to theme park or amusement park?</a:t>
            </a:r>
          </a:p>
          <a:p>
            <a:pPr algn="just"/>
            <a:r>
              <a:rPr lang="sr-Latn-RS" sz="3500" dirty="0" smtClean="0">
                <a:latin typeface="Bookman Old Style" pitchFamily="18" charset="0"/>
              </a:rPr>
              <a:t>2. What kind of attractions did you find there?</a:t>
            </a:r>
          </a:p>
          <a:p>
            <a:pPr algn="just"/>
            <a:r>
              <a:rPr lang="sr-Latn-RS" sz="3500" dirty="0" smtClean="0">
                <a:latin typeface="Bookman Old Style" pitchFamily="18" charset="0"/>
              </a:rPr>
              <a:t>3. What was your favourite?</a:t>
            </a:r>
          </a:p>
          <a:p>
            <a:pPr algn="just"/>
            <a:r>
              <a:rPr lang="sr-Latn-RS" sz="3500" dirty="0" smtClean="0">
                <a:latin typeface="Bookman Old Style" pitchFamily="18" charset="0"/>
              </a:rPr>
              <a:t>4. What are:</a:t>
            </a:r>
          </a:p>
          <a:p>
            <a:pPr lvl="1" algn="just">
              <a:buFont typeface="Wingdings" pitchFamily="2" charset="2"/>
              <a:buChar char="§"/>
            </a:pPr>
            <a:r>
              <a:rPr lang="sr-Latn-RS" sz="3500" dirty="0" smtClean="0">
                <a:latin typeface="Bookman Old Style" pitchFamily="18" charset="0"/>
              </a:rPr>
              <a:t> a ghost train?</a:t>
            </a:r>
          </a:p>
          <a:p>
            <a:pPr lvl="1" algn="just">
              <a:buFont typeface="Wingdings" pitchFamily="2" charset="2"/>
              <a:buChar char="§"/>
            </a:pPr>
            <a:r>
              <a:rPr lang="sr-Latn-RS" sz="3500" dirty="0" smtClean="0">
                <a:latin typeface="Bookman Old Style" pitchFamily="18" charset="0"/>
              </a:rPr>
              <a:t>a haunted house?</a:t>
            </a:r>
          </a:p>
          <a:p>
            <a:pPr lvl="1" algn="just">
              <a:buFont typeface="Wingdings" pitchFamily="2" charset="2"/>
              <a:buChar char="§"/>
            </a:pPr>
            <a:r>
              <a:rPr lang="sr-Latn-RS" sz="3500" dirty="0" smtClean="0">
                <a:latin typeface="Bookman Old Style" pitchFamily="18" charset="0"/>
              </a:rPr>
              <a:t>a rollercoaster?</a:t>
            </a:r>
          </a:p>
          <a:p>
            <a:pPr lvl="1" algn="just">
              <a:buFont typeface="Wingdings" pitchFamily="2" charset="2"/>
              <a:buChar char="§"/>
            </a:pPr>
            <a:r>
              <a:rPr lang="sr-Latn-RS" sz="3500" dirty="0" smtClean="0">
                <a:latin typeface="Bookman Old Style" pitchFamily="18" charset="0"/>
              </a:rPr>
              <a:t>a white knuckle ride?</a:t>
            </a:r>
          </a:p>
          <a:p>
            <a:pPr lvl="1" algn="just">
              <a:buFont typeface="Wingdings" pitchFamily="2" charset="2"/>
              <a:buChar char="§"/>
            </a:pPr>
            <a:r>
              <a:rPr lang="sr-Latn-RS" sz="3500" dirty="0" smtClean="0">
                <a:latin typeface="Bookman Old Style" pitchFamily="18" charset="0"/>
              </a:rPr>
              <a:t>a big wheel?</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2000"/>
                                        <p:tgtEl>
                                          <p:spTgt spid="3">
                                            <p:txEl>
                                              <p:pRg st="4" end="4"/>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2000"/>
                                        <p:tgtEl>
                                          <p:spTgt spid="3">
                                            <p:txEl>
                                              <p:pRg st="5" end="5"/>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2000"/>
                                        <p:tgtEl>
                                          <p:spTgt spid="3">
                                            <p:txEl>
                                              <p:pRg st="6" end="6"/>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2000"/>
                                        <p:tgtEl>
                                          <p:spTgt spid="3">
                                            <p:txEl>
                                              <p:pRg st="7" end="7"/>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786058"/>
          </a:xfrm>
        </p:spPr>
        <p:txBody>
          <a:bodyPr>
            <a:normAutofit fontScale="90000"/>
          </a:bodyPr>
          <a:lstStyle/>
          <a:p>
            <a:r>
              <a:rPr lang="sr-Latn-RS" sz="4000" dirty="0" smtClean="0">
                <a:latin typeface="Book Antiqua" pitchFamily="18" charset="0"/>
              </a:rPr>
              <a:t>2. </a:t>
            </a:r>
            <a:r>
              <a:rPr lang="sr-Latn-RS" sz="4000" b="1" dirty="0" smtClean="0">
                <a:solidFill>
                  <a:srgbClr val="FF0000"/>
                </a:solidFill>
                <a:latin typeface="Book Antiqua" pitchFamily="18" charset="0"/>
              </a:rPr>
              <a:t>page 130</a:t>
            </a:r>
            <a:r>
              <a:rPr lang="sr-Latn-RS" sz="4000" dirty="0" smtClean="0">
                <a:latin typeface="Book Antiqua" pitchFamily="18" charset="0"/>
              </a:rPr>
              <a:t>, Like most theme parks, </a:t>
            </a:r>
            <a:r>
              <a:rPr lang="sr-Latn-RS" sz="4000" i="1" dirty="0" smtClean="0">
                <a:latin typeface="Book Antiqua" pitchFamily="18" charset="0"/>
              </a:rPr>
              <a:t>Disneyland</a:t>
            </a:r>
            <a:r>
              <a:rPr lang="sr-Latn-CS" sz="4000" b="1" dirty="0" smtClean="0">
                <a:latin typeface="Palatino Linotype" pitchFamily="18" charset="0"/>
              </a:rPr>
              <a:t> ®</a:t>
            </a:r>
            <a:r>
              <a:rPr lang="sr-Latn-RS" sz="4000" i="1" dirty="0" smtClean="0">
                <a:latin typeface="Book Antiqua" pitchFamily="18" charset="0"/>
              </a:rPr>
              <a:t> Paris</a:t>
            </a:r>
            <a:r>
              <a:rPr lang="sr-Latn-RS" sz="4000" dirty="0" smtClean="0">
                <a:latin typeface="Book Antiqua" pitchFamily="18" charset="0"/>
              </a:rPr>
              <a:t> is divided into several different ‘lands’. Which is based mainly on the American theme? What would you expect to find in each of these lands? </a:t>
            </a:r>
            <a:endParaRPr lang="en-US" sz="4000" dirty="0"/>
          </a:p>
        </p:txBody>
      </p:sp>
      <p:sp>
        <p:nvSpPr>
          <p:cNvPr id="3" name="Content Placeholder 2"/>
          <p:cNvSpPr>
            <a:spLocks noGrp="1"/>
          </p:cNvSpPr>
          <p:nvPr>
            <p:ph idx="1"/>
          </p:nvPr>
        </p:nvSpPr>
        <p:spPr>
          <a:xfrm>
            <a:off x="214282" y="2928934"/>
            <a:ext cx="8715436" cy="3714776"/>
          </a:xfrm>
        </p:spPr>
        <p:txBody>
          <a:bodyPr/>
          <a:lstStyle/>
          <a:p>
            <a:pPr algn="just"/>
            <a:r>
              <a:rPr lang="sr-Latn-RS" dirty="0" smtClean="0">
                <a:latin typeface="Footlight MT Light" pitchFamily="18" charset="0"/>
              </a:rPr>
              <a:t>Main Street</a:t>
            </a:r>
          </a:p>
          <a:p>
            <a:pPr algn="just"/>
            <a:r>
              <a:rPr lang="sr-Latn-RS" dirty="0" smtClean="0">
                <a:latin typeface="Footlight MT Light" pitchFamily="18" charset="0"/>
              </a:rPr>
              <a:t>Discoveryland</a:t>
            </a:r>
          </a:p>
          <a:p>
            <a:pPr algn="just"/>
            <a:r>
              <a:rPr lang="sr-Latn-RS" dirty="0" smtClean="0">
                <a:latin typeface="Footlight MT Light" pitchFamily="18" charset="0"/>
              </a:rPr>
              <a:t>Adventureland</a:t>
            </a:r>
          </a:p>
          <a:p>
            <a:pPr algn="just"/>
            <a:r>
              <a:rPr lang="sr-Latn-RS" dirty="0" smtClean="0">
                <a:latin typeface="Footlight MT Light" pitchFamily="18" charset="0"/>
              </a:rPr>
              <a:t>Fantasyland</a:t>
            </a:r>
          </a:p>
          <a:p>
            <a:pPr algn="just"/>
            <a:r>
              <a:rPr lang="sr-Latn-RS" dirty="0" smtClean="0">
                <a:latin typeface="Footlight MT Light" pitchFamily="18" charset="0"/>
              </a:rPr>
              <a:t>Frontierland</a:t>
            </a:r>
            <a:endParaRPr lang="en-US" dirty="0" smtClean="0">
              <a:latin typeface="Footlight MT Light"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1"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GB" sz="3600" dirty="0" smtClean="0">
                <a:latin typeface="Book Antiqua" pitchFamily="18" charset="0"/>
              </a:rPr>
              <a:t>3. </a:t>
            </a:r>
            <a:r>
              <a:rPr lang="en-GB" sz="3600" b="1" dirty="0" smtClean="0">
                <a:solidFill>
                  <a:srgbClr val="FF0000"/>
                </a:solidFill>
                <a:latin typeface="Book Antiqua" pitchFamily="18" charset="0"/>
              </a:rPr>
              <a:t>page 130</a:t>
            </a:r>
            <a:r>
              <a:rPr lang="en-GB" sz="3600" dirty="0" smtClean="0">
                <a:latin typeface="Book Antiqua" pitchFamily="18" charset="0"/>
              </a:rPr>
              <a:t>, </a:t>
            </a:r>
            <a:r>
              <a:rPr lang="sr-Latn-RS" sz="3600" dirty="0" smtClean="0">
                <a:latin typeface="Book Antiqua" pitchFamily="18" charset="0"/>
              </a:rPr>
              <a:t>Which of the ‘lands’</a:t>
            </a:r>
            <a:r>
              <a:rPr lang="en-GB" sz="3600" dirty="0" smtClean="0">
                <a:latin typeface="Book Antiqua" pitchFamily="18" charset="0"/>
              </a:rPr>
              <a:t>contains attractions concerned with the following:</a:t>
            </a:r>
            <a:endParaRPr lang="en-US" sz="3600" dirty="0"/>
          </a:p>
        </p:txBody>
      </p:sp>
      <p:sp>
        <p:nvSpPr>
          <p:cNvPr id="3" name="Content Placeholder 2"/>
          <p:cNvSpPr>
            <a:spLocks noGrp="1"/>
          </p:cNvSpPr>
          <p:nvPr>
            <p:ph idx="1"/>
          </p:nvPr>
        </p:nvSpPr>
        <p:spPr>
          <a:xfrm>
            <a:off x="0" y="1600200"/>
            <a:ext cx="8929718" cy="4525963"/>
          </a:xfrm>
        </p:spPr>
        <p:txBody>
          <a:bodyPr/>
          <a:lstStyle/>
          <a:p>
            <a:pPr algn="just"/>
            <a:r>
              <a:rPr lang="sr-Latn-RS" dirty="0" smtClean="0">
                <a:latin typeface="Footlight MT Light" pitchFamily="18" charset="0"/>
              </a:rPr>
              <a:t>a. distant lands, a jungle, and a mysterious island</a:t>
            </a:r>
            <a:r>
              <a:rPr lang="en-GB" dirty="0" smtClean="0">
                <a:latin typeface="Footlight MT Light" pitchFamily="18" charset="0"/>
              </a:rPr>
              <a:t>?</a:t>
            </a:r>
            <a:endParaRPr lang="sr-Latn-RS" dirty="0" smtClean="0">
              <a:latin typeface="Footlight MT Light" pitchFamily="18" charset="0"/>
            </a:endParaRPr>
          </a:p>
          <a:p>
            <a:pPr algn="just"/>
            <a:r>
              <a:rPr lang="sr-Latn-RS" dirty="0" smtClean="0">
                <a:latin typeface="Footlight MT Light" pitchFamily="18" charset="0"/>
              </a:rPr>
              <a:t>b. fairy tales and magic castles</a:t>
            </a:r>
            <a:r>
              <a:rPr lang="en-GB" dirty="0" smtClean="0">
                <a:latin typeface="Footlight MT Light" pitchFamily="18" charset="0"/>
              </a:rPr>
              <a:t>?</a:t>
            </a:r>
            <a:endParaRPr lang="sr-Latn-RS" dirty="0" smtClean="0">
              <a:latin typeface="Footlight MT Light" pitchFamily="18" charset="0"/>
            </a:endParaRPr>
          </a:p>
          <a:p>
            <a:pPr algn="just"/>
            <a:r>
              <a:rPr lang="sr-Latn-RS" dirty="0" smtClean="0">
                <a:latin typeface="Footlight MT Light" pitchFamily="18" charset="0"/>
              </a:rPr>
              <a:t>c. shops and restaurants from America at the turn of the century</a:t>
            </a:r>
            <a:r>
              <a:rPr lang="en-GB" dirty="0" smtClean="0">
                <a:latin typeface="Footlight MT Light" pitchFamily="18" charset="0"/>
              </a:rPr>
              <a:t>?</a:t>
            </a:r>
            <a:endParaRPr lang="sr-Latn-RS" dirty="0" smtClean="0">
              <a:latin typeface="Footlight MT Light" pitchFamily="18" charset="0"/>
            </a:endParaRPr>
          </a:p>
          <a:p>
            <a:pPr algn="just"/>
            <a:r>
              <a:rPr lang="sr-Latn-RS" dirty="0" smtClean="0">
                <a:latin typeface="Footlight MT Light" pitchFamily="18" charset="0"/>
              </a:rPr>
              <a:t>d. space and technology</a:t>
            </a:r>
            <a:r>
              <a:rPr lang="en-GB" dirty="0" smtClean="0">
                <a:latin typeface="Footlight MT Light" pitchFamily="18" charset="0"/>
              </a:rPr>
              <a:t>?</a:t>
            </a:r>
            <a:endParaRPr lang="sr-Latn-RS" dirty="0" smtClean="0">
              <a:latin typeface="Footlight MT Light" pitchFamily="18" charset="0"/>
            </a:endParaRPr>
          </a:p>
          <a:p>
            <a:pPr algn="just"/>
            <a:r>
              <a:rPr lang="sr-Latn-RS" dirty="0" smtClean="0">
                <a:latin typeface="Footlight MT Light" pitchFamily="18" charset="0"/>
              </a:rPr>
              <a:t>e. cowboys and Indians</a:t>
            </a:r>
            <a:r>
              <a:rPr lang="en-GB" dirty="0" smtClean="0">
                <a:latin typeface="Footlight MT Light" pitchFamily="18" charset="0"/>
              </a:rPr>
              <a:t>?</a:t>
            </a:r>
            <a:endParaRPr lang="en-US" dirty="0" smtClean="0">
              <a:latin typeface="Footlight MT Light"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29718" cy="1582726"/>
          </a:xfrm>
        </p:spPr>
        <p:txBody>
          <a:bodyPr>
            <a:noAutofit/>
          </a:bodyPr>
          <a:lstStyle/>
          <a:p>
            <a:r>
              <a:rPr lang="en-US" sz="3600" dirty="0" smtClean="0">
                <a:solidFill>
                  <a:srgbClr val="FF0000"/>
                </a:solidFill>
                <a:latin typeface="Book Antiqua" pitchFamily="18" charset="0"/>
              </a:rPr>
              <a:t>Watch </a:t>
            </a:r>
            <a:r>
              <a:rPr lang="en-US" sz="3600" dirty="0" smtClean="0">
                <a:latin typeface="Book Antiqua" pitchFamily="18" charset="0"/>
              </a:rPr>
              <a:t>top ten </a:t>
            </a:r>
            <a:r>
              <a:rPr lang="en-US" sz="3600" i="1" dirty="0" smtClean="0">
                <a:latin typeface="Book Antiqua" pitchFamily="18" charset="0"/>
              </a:rPr>
              <a:t>Disneyland</a:t>
            </a:r>
            <a:r>
              <a:rPr lang="en-US" sz="3600" dirty="0" smtClean="0">
                <a:latin typeface="Book Antiqua" pitchFamily="18" charset="0"/>
              </a:rPr>
              <a:t> rides </a:t>
            </a:r>
            <a:r>
              <a:rPr lang="en-US" sz="2800" dirty="0" err="1" smtClean="0">
                <a:latin typeface="Book Antiqua" pitchFamily="18" charset="0"/>
                <a:hlinkClick r:id="rId2"/>
              </a:rPr>
              <a:t>https://www.youtube.com/watch?v=9we8JPMAH4M</a:t>
            </a:r>
            <a:r>
              <a:rPr lang="en-US" sz="2800" dirty="0" smtClean="0">
                <a:latin typeface="Book Antiqua" pitchFamily="18" charset="0"/>
              </a:rPr>
              <a:t/>
            </a:r>
            <a:br>
              <a:rPr lang="en-US" sz="2800" dirty="0" smtClean="0">
                <a:latin typeface="Book Antiqua" pitchFamily="18" charset="0"/>
              </a:rPr>
            </a:br>
            <a:endParaRPr lang="en-US" sz="2800" dirty="0"/>
          </a:p>
        </p:txBody>
      </p:sp>
      <p:pic>
        <p:nvPicPr>
          <p:cNvPr id="4" name="Picture 2" descr="C:\Users\User\Desktop\virtual-disneyland-rides-1586924120.jpg"/>
          <p:cNvPicPr>
            <a:picLocks noGrp="1" noChangeAspect="1" noChangeArrowheads="1"/>
          </p:cNvPicPr>
          <p:nvPr>
            <p:ph idx="1"/>
          </p:nvPr>
        </p:nvPicPr>
        <p:blipFill>
          <a:blip r:embed="rId3" cstate="print"/>
          <a:srcRect/>
          <a:stretch>
            <a:fillRect/>
          </a:stretch>
        </p:blipFill>
        <p:spPr bwMode="auto">
          <a:xfrm>
            <a:off x="1142976" y="1928802"/>
            <a:ext cx="6781410" cy="452596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28802"/>
          </a:xfrm>
        </p:spPr>
        <p:txBody>
          <a:bodyPr>
            <a:noAutofit/>
          </a:bodyPr>
          <a:lstStyle/>
          <a:p>
            <a:r>
              <a:rPr lang="en-GB" sz="3600" dirty="0" smtClean="0">
                <a:latin typeface="Book Antiqua" pitchFamily="18" charset="0"/>
              </a:rPr>
              <a:t>4. </a:t>
            </a:r>
            <a:r>
              <a:rPr lang="en-GB" sz="3600" b="1" dirty="0" smtClean="0">
                <a:solidFill>
                  <a:srgbClr val="FF0000"/>
                </a:solidFill>
                <a:latin typeface="Book Antiqua" pitchFamily="18" charset="0"/>
              </a:rPr>
              <a:t>page 130</a:t>
            </a:r>
            <a:r>
              <a:rPr lang="en-GB" sz="3600" dirty="0" smtClean="0">
                <a:latin typeface="Book Antiqua" pitchFamily="18" charset="0"/>
              </a:rPr>
              <a:t>, What do you think happens in each of the following rides and attractions – and which land would you find them in? </a:t>
            </a:r>
            <a:endParaRPr lang="en-US" sz="3600" dirty="0"/>
          </a:p>
        </p:txBody>
      </p:sp>
      <p:sp>
        <p:nvSpPr>
          <p:cNvPr id="3" name="Content Placeholder 2"/>
          <p:cNvSpPr>
            <a:spLocks noGrp="1"/>
          </p:cNvSpPr>
          <p:nvPr>
            <p:ph idx="1"/>
          </p:nvPr>
        </p:nvSpPr>
        <p:spPr>
          <a:xfrm>
            <a:off x="0" y="2071678"/>
            <a:ext cx="9144000" cy="4357718"/>
          </a:xfrm>
        </p:spPr>
        <p:txBody>
          <a:bodyPr>
            <a:normAutofit lnSpcReduction="10000"/>
          </a:bodyPr>
          <a:lstStyle/>
          <a:p>
            <a:pPr algn="just"/>
            <a:r>
              <a:rPr lang="sr-Latn-RS" dirty="0" smtClean="0">
                <a:latin typeface="Bookman Old Style" pitchFamily="18" charset="0"/>
              </a:rPr>
              <a:t>1. Space Mountain</a:t>
            </a:r>
          </a:p>
          <a:p>
            <a:pPr algn="just"/>
            <a:r>
              <a:rPr lang="sr-Latn-RS" dirty="0" smtClean="0">
                <a:latin typeface="Bookman Old Style" pitchFamily="18" charset="0"/>
              </a:rPr>
              <a:t>2. Pirates of the Carribean</a:t>
            </a:r>
          </a:p>
          <a:p>
            <a:pPr algn="just"/>
            <a:r>
              <a:rPr lang="sr-Latn-RS" dirty="0" smtClean="0">
                <a:latin typeface="Bookman Old Style" pitchFamily="18" charset="0"/>
              </a:rPr>
              <a:t>3. Snow White</a:t>
            </a:r>
          </a:p>
          <a:p>
            <a:pPr algn="just"/>
            <a:r>
              <a:rPr lang="sr-Latn-RS" dirty="0" smtClean="0">
                <a:latin typeface="Bookman Old Style" pitchFamily="18" charset="0"/>
              </a:rPr>
              <a:t>4. Big Thunder Mountain</a:t>
            </a:r>
          </a:p>
          <a:p>
            <a:pPr algn="just"/>
            <a:r>
              <a:rPr lang="sr-Latn-RS" dirty="0" smtClean="0">
                <a:latin typeface="Bookman Old Style" pitchFamily="18" charset="0"/>
              </a:rPr>
              <a:t>5. Phantom Manor</a:t>
            </a:r>
          </a:p>
          <a:p>
            <a:pPr algn="just"/>
            <a:r>
              <a:rPr lang="sr-Latn-RS" dirty="0" smtClean="0">
                <a:latin typeface="Bookman Old Style" pitchFamily="18" charset="0"/>
              </a:rPr>
              <a:t>6. Indiana Jones </a:t>
            </a:r>
            <a:r>
              <a:rPr lang="sr-Latn-RS" sz="1200" dirty="0" smtClean="0">
                <a:latin typeface="Bookman Old Style" pitchFamily="18" charset="0"/>
              </a:rPr>
              <a:t>TM </a:t>
            </a:r>
            <a:r>
              <a:rPr lang="sr-Latn-RS" dirty="0" smtClean="0">
                <a:latin typeface="Bookman Old Style" pitchFamily="18" charset="0"/>
              </a:rPr>
              <a:t>and the Temple of Peril</a:t>
            </a:r>
          </a:p>
          <a:p>
            <a:pPr algn="just"/>
            <a:r>
              <a:rPr lang="sr-Latn-RS" dirty="0" smtClean="0">
                <a:latin typeface="Bookman Old Style" pitchFamily="18" charset="0"/>
              </a:rPr>
              <a:t>7. Star Tours</a:t>
            </a:r>
          </a:p>
          <a:p>
            <a:pPr algn="just"/>
            <a:r>
              <a:rPr lang="sr-Latn-RS" dirty="0" smtClean="0">
                <a:latin typeface="Bookman Old Style" pitchFamily="18" charset="0"/>
              </a:rPr>
              <a:t>8. Sleeping Beauty’s Castle</a:t>
            </a:r>
            <a:endParaRPr lang="en-US" dirty="0" smtClean="0">
              <a:latin typeface="Bookman Old Style" pitchFamily="18" charset="0"/>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600" dirty="0" smtClean="0">
                <a:latin typeface="Footlight MT Light" pitchFamily="18" charset="0"/>
              </a:rPr>
              <a:t>6. </a:t>
            </a:r>
            <a:r>
              <a:rPr lang="sr-Latn-RS" sz="3600" dirty="0" smtClean="0">
                <a:solidFill>
                  <a:srgbClr val="FF0000"/>
                </a:solidFill>
                <a:latin typeface="Footlight MT Light" pitchFamily="18" charset="0"/>
              </a:rPr>
              <a:t>page 130</a:t>
            </a:r>
            <a:r>
              <a:rPr lang="sr-Latn-RS" sz="3600" dirty="0" smtClean="0">
                <a:latin typeface="Footlight MT Light" pitchFamily="18" charset="0"/>
              </a:rPr>
              <a:t>, Where in the theme park would you advise these visitors to go – not to go? </a:t>
            </a:r>
            <a:endParaRPr lang="en-US" sz="3600" dirty="0"/>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pPr algn="just"/>
            <a:r>
              <a:rPr lang="sr-Latn-RS" dirty="0" smtClean="0">
                <a:latin typeface="Bookman Old Style" pitchFamily="18" charset="0"/>
              </a:rPr>
              <a:t>a. a family with two children aged three and five</a:t>
            </a:r>
          </a:p>
          <a:p>
            <a:pPr algn="just"/>
            <a:r>
              <a:rPr lang="sr-Latn-RS" dirty="0" smtClean="0">
                <a:latin typeface="Bookman Old Style" pitchFamily="18" charset="0"/>
              </a:rPr>
              <a:t>b. someone interested in space and technology</a:t>
            </a:r>
          </a:p>
          <a:p>
            <a:pPr algn="just"/>
            <a:r>
              <a:rPr lang="sr-Latn-RS" dirty="0" smtClean="0">
                <a:latin typeface="Bookman Old Style" pitchFamily="18" charset="0"/>
              </a:rPr>
              <a:t>c. a pregnant mother and her three-year-old child</a:t>
            </a:r>
          </a:p>
          <a:p>
            <a:pPr algn="just"/>
            <a:r>
              <a:rPr lang="sr-Latn-RS" dirty="0" smtClean="0">
                <a:latin typeface="Bookman Old Style" pitchFamily="18" charset="0"/>
              </a:rPr>
              <a:t>d. two teenage friends</a:t>
            </a:r>
          </a:p>
          <a:p>
            <a:pPr algn="just"/>
            <a:r>
              <a:rPr lang="sr-Latn-RS" dirty="0" smtClean="0">
                <a:latin typeface="Bookman Old Style" pitchFamily="18" charset="0"/>
              </a:rPr>
              <a:t>e. a person with a heart condition</a:t>
            </a:r>
          </a:p>
          <a:p>
            <a:pPr algn="just"/>
            <a:r>
              <a:rPr lang="sr-Latn-RS" dirty="0" smtClean="0">
                <a:latin typeface="Bookman Old Style" pitchFamily="18" charset="0"/>
              </a:rPr>
              <a:t>f. the person sitting next to you/colleague</a:t>
            </a:r>
          </a:p>
          <a:p>
            <a:pPr algn="just"/>
            <a:r>
              <a:rPr lang="sr-Latn-RS" dirty="0" smtClean="0">
                <a:latin typeface="Bookman Old Style" pitchFamily="18" charset="0"/>
              </a:rPr>
              <a:t>g. a member of your own family</a:t>
            </a:r>
          </a:p>
          <a:p>
            <a:pPr algn="just"/>
            <a:r>
              <a:rPr lang="sr-Latn-RS" dirty="0" smtClean="0">
                <a:latin typeface="Bookman Old Style" pitchFamily="18" charset="0"/>
              </a:rPr>
              <a:t>h. your teacher</a:t>
            </a:r>
          </a:p>
          <a:p>
            <a:endParaRPr lang="en-US" dirty="0" smtClean="0">
              <a:latin typeface="Bookman Old Style" pitchFamily="18" charset="0"/>
            </a:endParaRP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latin typeface="Book Antiqua" pitchFamily="18" charset="0"/>
              </a:rPr>
              <a:t>‘suggestion’ phrases reminder</a:t>
            </a:r>
            <a:endParaRPr lang="en-US" sz="3600" dirty="0"/>
          </a:p>
        </p:txBody>
      </p:sp>
      <p:sp>
        <p:nvSpPr>
          <p:cNvPr id="3" name="Content Placeholder 2"/>
          <p:cNvSpPr>
            <a:spLocks noGrp="1"/>
          </p:cNvSpPr>
          <p:nvPr>
            <p:ph idx="1"/>
          </p:nvPr>
        </p:nvSpPr>
        <p:spPr/>
        <p:txBody>
          <a:bodyPr/>
          <a:lstStyle/>
          <a:p>
            <a:r>
              <a:rPr lang="en-GB" dirty="0" smtClean="0">
                <a:latin typeface="Book Antiqua" pitchFamily="18" charset="0"/>
              </a:rPr>
              <a:t>Why don’t you PICK </a:t>
            </a:r>
          </a:p>
          <a:p>
            <a:r>
              <a:rPr lang="en-GB" dirty="0" smtClean="0">
                <a:latin typeface="Book Antiqua" pitchFamily="18" charset="0"/>
              </a:rPr>
              <a:t>How about/What about SEEING.....</a:t>
            </a:r>
          </a:p>
          <a:p>
            <a:r>
              <a:rPr lang="en-GB" dirty="0" smtClean="0">
                <a:latin typeface="Book Antiqua" pitchFamily="18" charset="0"/>
              </a:rPr>
              <a:t>If I WERE you, I WOULD GO...</a:t>
            </a:r>
          </a:p>
          <a:p>
            <a:r>
              <a:rPr lang="en-GB" dirty="0" smtClean="0">
                <a:latin typeface="Book Antiqua" pitchFamily="18" charset="0"/>
              </a:rPr>
              <a:t>I suggest TRYING OUT </a:t>
            </a:r>
          </a:p>
          <a:p>
            <a:r>
              <a:rPr lang="en-GB" dirty="0" smtClean="0">
                <a:latin typeface="Book Antiqua" pitchFamily="18" charset="0"/>
              </a:rPr>
              <a:t>Have you considered USING</a:t>
            </a:r>
          </a:p>
          <a:p>
            <a:r>
              <a:rPr lang="en-GB" dirty="0" smtClean="0">
                <a:latin typeface="Book Antiqua" pitchFamily="18" charset="0"/>
              </a:rPr>
              <a:t>I ADVISE YOU NOT TO TAKE</a:t>
            </a:r>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dirty="0" smtClean="0">
                <a:latin typeface="Palatino Linotype" pitchFamily="18" charset="0"/>
              </a:rPr>
              <a:t>Planning a Theme Park</a:t>
            </a:r>
            <a:r>
              <a:rPr lang="en-GB" dirty="0" smtClean="0">
                <a:latin typeface="Palatino Linotype" pitchFamily="18" charset="0"/>
              </a:rPr>
              <a:t>, </a:t>
            </a:r>
            <a:r>
              <a:rPr lang="en-GB" b="0" cap="none" dirty="0" smtClean="0">
                <a:latin typeface="Palatino Linotype" pitchFamily="18" charset="0"/>
              </a:rPr>
              <a:t>page</a:t>
            </a:r>
            <a:r>
              <a:rPr lang="en-GB" b="0" dirty="0" smtClean="0">
                <a:latin typeface="Palatino Linotype" pitchFamily="18" charset="0"/>
              </a:rPr>
              <a:t> 133</a:t>
            </a:r>
            <a:endParaRPr lang="en-US" b="0" dirty="0"/>
          </a:p>
        </p:txBody>
      </p:sp>
      <p:sp>
        <p:nvSpPr>
          <p:cNvPr id="3" name="Text Placeholder 2"/>
          <p:cNvSpPr>
            <a:spLocks noGrp="1"/>
          </p:cNvSpPr>
          <p:nvPr>
            <p:ph type="body" idx="1"/>
          </p:nvPr>
        </p:nvSpPr>
        <p:spPr/>
        <p:txBody>
          <a:bodyPr/>
          <a:lstStyle/>
          <a:p>
            <a:r>
              <a:rPr lang="en-GB" dirty="0" smtClean="0">
                <a:latin typeface="Book Antiqua" pitchFamily="18" charset="0"/>
              </a:rPr>
              <a:t>OUTPUT TASK</a:t>
            </a:r>
            <a:endParaRPr lang="en-US" dirty="0">
              <a:latin typeface="Book Antiq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43050"/>
          </a:xfrm>
        </p:spPr>
        <p:txBody>
          <a:bodyPr>
            <a:normAutofit fontScale="90000"/>
          </a:bodyPr>
          <a:lstStyle/>
          <a:p>
            <a:r>
              <a:rPr lang="en-GB" sz="2700" dirty="0" smtClean="0">
                <a:latin typeface="Palatino Linotype" pitchFamily="18" charset="0"/>
                <a:hlinkClick r:id="rId2"/>
              </a:rPr>
              <a:t/>
            </a:r>
            <a:br>
              <a:rPr lang="en-GB" sz="2700" dirty="0" smtClean="0">
                <a:latin typeface="Palatino Linotype" pitchFamily="18" charset="0"/>
                <a:hlinkClick r:id="rId2"/>
              </a:rPr>
            </a:br>
            <a:r>
              <a:rPr lang="en-GB" sz="2700" dirty="0" smtClean="0">
                <a:latin typeface="Palatino Linotype" pitchFamily="18" charset="0"/>
                <a:hlinkClick r:id="rId2"/>
              </a:rPr>
              <a:t/>
            </a:r>
            <a:br>
              <a:rPr lang="en-GB" sz="2700" dirty="0" smtClean="0">
                <a:latin typeface="Palatino Linotype" pitchFamily="18" charset="0"/>
                <a:hlinkClick r:id="rId2"/>
              </a:rPr>
            </a:br>
            <a:r>
              <a:rPr lang="sr-Latn-CS" sz="2700" dirty="0" smtClean="0">
                <a:latin typeface="Palatino Linotype" pitchFamily="18" charset="0"/>
                <a:hlinkClick r:id="rId2"/>
              </a:rPr>
              <a:t>http://www.wikihow.com/Build-a-Tourist-Attraction-in-Lesotho</a:t>
            </a:r>
            <a:r>
              <a:rPr lang="sr-Latn-CS" sz="2700" dirty="0" smtClean="0">
                <a:latin typeface="Palatino Linotype" pitchFamily="18" charset="0"/>
              </a:rPr>
              <a:t/>
            </a:r>
            <a:br>
              <a:rPr lang="sr-Latn-CS" sz="2700" dirty="0" smtClean="0">
                <a:latin typeface="Palatino Linotype" pitchFamily="18" charset="0"/>
              </a:rPr>
            </a:br>
            <a:r>
              <a:rPr lang="en-GB" sz="2700" dirty="0" smtClean="0">
                <a:latin typeface="Palatino Linotype" pitchFamily="18" charset="0"/>
              </a:rPr>
              <a:t/>
            </a:r>
            <a:br>
              <a:rPr lang="en-GB" sz="2700" dirty="0" smtClean="0">
                <a:latin typeface="Palatino Linotype" pitchFamily="18" charset="0"/>
              </a:rPr>
            </a:br>
            <a:r>
              <a:rPr lang="sr-Latn-CS" sz="2700" dirty="0" smtClean="0">
                <a:latin typeface="Palatino Linotype" pitchFamily="18" charset="0"/>
                <a:hlinkClick r:id="rId3"/>
              </a:rPr>
              <a:t>https://disneyworld.disney.go.com/destinations/epcot</a:t>
            </a:r>
            <a:r>
              <a:rPr lang="sr-Latn-CS" sz="2200" dirty="0" smtClean="0">
                <a:latin typeface="Palatino Linotype" pitchFamily="18" charset="0"/>
              </a:rPr>
              <a:t/>
            </a:r>
            <a:br>
              <a:rPr lang="sr-Latn-CS" sz="2200" dirty="0" smtClean="0">
                <a:latin typeface="Palatino Linotype" pitchFamily="18" charset="0"/>
              </a:rPr>
            </a:br>
            <a:r>
              <a:rPr lang="sr-Latn-CS" sz="2200" dirty="0" smtClean="0">
                <a:latin typeface="Palatino Linotype" pitchFamily="18" charset="0"/>
              </a:rPr>
              <a:t/>
            </a:r>
            <a:br>
              <a:rPr lang="sr-Latn-CS" sz="2200" dirty="0" smtClean="0">
                <a:latin typeface="Palatino Linotype" pitchFamily="18" charset="0"/>
              </a:rPr>
            </a:br>
            <a:endParaRPr lang="en-US" sz="2200" dirty="0">
              <a:latin typeface="Palatino Linotype" pitchFamily="18" charset="0"/>
            </a:endParaRPr>
          </a:p>
        </p:txBody>
      </p:sp>
      <p:pic>
        <p:nvPicPr>
          <p:cNvPr id="2050" name="Picture 2" descr="C:\Users\user\Desktop\epcot-gallery-00.jpg"/>
          <p:cNvPicPr>
            <a:picLocks noGrp="1" noChangeAspect="1" noChangeArrowheads="1"/>
          </p:cNvPicPr>
          <p:nvPr>
            <p:ph idx="1"/>
          </p:nvPr>
        </p:nvPicPr>
        <p:blipFill>
          <a:blip r:embed="rId4"/>
          <a:srcRect/>
          <a:stretch>
            <a:fillRect/>
          </a:stretch>
        </p:blipFill>
        <p:spPr bwMode="auto">
          <a:xfrm>
            <a:off x="2000232" y="2500306"/>
            <a:ext cx="5286380" cy="4000504"/>
          </a:xfrm>
          <a:prstGeom prst="rect">
            <a:avLst/>
          </a:prstGeom>
          <a:noFill/>
        </p:spPr>
      </p:pic>
      <p:sp>
        <p:nvSpPr>
          <p:cNvPr id="5" name="TextBox 4"/>
          <p:cNvSpPr txBox="1"/>
          <p:nvPr/>
        </p:nvSpPr>
        <p:spPr>
          <a:xfrm>
            <a:off x="1714480" y="2000240"/>
            <a:ext cx="5643602" cy="523220"/>
          </a:xfrm>
          <a:prstGeom prst="rect">
            <a:avLst/>
          </a:prstGeom>
          <a:noFill/>
        </p:spPr>
        <p:txBody>
          <a:bodyPr wrap="square" rtlCol="0">
            <a:spAutoFit/>
          </a:bodyPr>
          <a:lstStyle/>
          <a:p>
            <a:pPr algn="ctr"/>
            <a:r>
              <a:rPr lang="sr-Latn-CS" sz="2800" b="1" dirty="0" smtClean="0">
                <a:latin typeface="Palatino Linotype" pitchFamily="18" charset="0"/>
              </a:rPr>
              <a:t>Walt Dysney World® in Florida</a:t>
            </a:r>
            <a:endParaRPr lang="en-US" sz="2800" b="1"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nodeType="clickEffect">
                                  <p:stCondLst>
                                    <p:cond delay="0"/>
                                  </p:stCondLst>
                                  <p:childTnLst>
                                    <p:animEffect transition="out" filter="checkerboard(across)">
                                      <p:cBhvr>
                                        <p:cTn id="16" dur="500"/>
                                        <p:tgtEl>
                                          <p:spTgt spid="2050"/>
                                        </p:tgtEl>
                                      </p:cBhvr>
                                    </p:animEffect>
                                    <p:set>
                                      <p:cBhvr>
                                        <p:cTn id="17" dur="1" fill="hold">
                                          <p:stCondLst>
                                            <p:cond delay="4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latin typeface="Book Antiqua" pitchFamily="18" charset="0"/>
              </a:rPr>
              <a:t>Planning a Theme Park</a:t>
            </a:r>
            <a:endParaRPr lang="en-US" sz="3600" dirty="0">
              <a:latin typeface="Book Antiqua" pitchFamily="18" charset="0"/>
            </a:endParaRPr>
          </a:p>
        </p:txBody>
      </p:sp>
      <p:sp>
        <p:nvSpPr>
          <p:cNvPr id="3" name="Content Placeholder 2"/>
          <p:cNvSpPr>
            <a:spLocks noGrp="1"/>
          </p:cNvSpPr>
          <p:nvPr>
            <p:ph idx="1"/>
          </p:nvPr>
        </p:nvSpPr>
        <p:spPr>
          <a:xfrm>
            <a:off x="0" y="1600200"/>
            <a:ext cx="9144000" cy="4525963"/>
          </a:xfrm>
        </p:spPr>
        <p:txBody>
          <a:bodyPr>
            <a:normAutofit/>
          </a:bodyPr>
          <a:lstStyle/>
          <a:p>
            <a:pPr algn="just"/>
            <a:r>
              <a:rPr lang="en-GB" u="sng" dirty="0" smtClean="0">
                <a:latin typeface="Palatino Linotype" pitchFamily="18" charset="0"/>
              </a:rPr>
              <a:t>Epcot</a:t>
            </a:r>
            <a:r>
              <a:rPr lang="en-GB" dirty="0" smtClean="0">
                <a:latin typeface="Palatino Linotype" pitchFamily="18" charset="0"/>
              </a:rPr>
              <a:t> at </a:t>
            </a:r>
            <a:r>
              <a:rPr lang="sr-Latn-CS" dirty="0" smtClean="0">
                <a:latin typeface="Palatino Linotype" pitchFamily="18" charset="0"/>
              </a:rPr>
              <a:t>Walt Dysney World® in Florida</a:t>
            </a:r>
            <a:r>
              <a:rPr lang="en-GB" dirty="0" smtClean="0">
                <a:latin typeface="Palatino Linotype" pitchFamily="18" charset="0"/>
              </a:rPr>
              <a:t> is a theme park which consists of two parts: </a:t>
            </a:r>
            <a:r>
              <a:rPr lang="en-GB" i="1" dirty="0" smtClean="0">
                <a:latin typeface="Palatino Linotype" pitchFamily="18" charset="0"/>
              </a:rPr>
              <a:t>Future World</a:t>
            </a:r>
            <a:r>
              <a:rPr lang="en-GB" dirty="0" smtClean="0">
                <a:latin typeface="Palatino Linotype" pitchFamily="18" charset="0"/>
              </a:rPr>
              <a:t>, which explores the role of communications, transport, agriculture, and energy and also looks at the world of imagination, and World Showcase, which examines the world around us, recreating the sights and the smells of such far apart places as Britain/London and China/Beijing.</a:t>
            </a:r>
            <a:endParaRPr lang="en-US" dirty="0" smtClean="0">
              <a:latin typeface="Palatino Linotype"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dirty="0" smtClean="0">
                <a:latin typeface="Palatino Linotype" pitchFamily="18" charset="0"/>
              </a:rPr>
              <a:t>Future World</a:t>
            </a:r>
            <a:endParaRPr lang="en-US" sz="3600" dirty="0">
              <a:latin typeface="Palatino Linotype" pitchFamily="18" charset="0"/>
            </a:endParaRPr>
          </a:p>
        </p:txBody>
      </p:sp>
      <p:pic>
        <p:nvPicPr>
          <p:cNvPr id="3074" name="Picture 2" descr="C:\Users\user\Desktop\florida070.jpg"/>
          <p:cNvPicPr>
            <a:picLocks noGrp="1" noChangeAspect="1" noChangeArrowheads="1"/>
          </p:cNvPicPr>
          <p:nvPr>
            <p:ph idx="1"/>
          </p:nvPr>
        </p:nvPicPr>
        <p:blipFill>
          <a:blip r:embed="rId2"/>
          <a:srcRect/>
          <a:stretch>
            <a:fillRect/>
          </a:stretch>
        </p:blipFill>
        <p:spPr bwMode="auto">
          <a:xfrm>
            <a:off x="0" y="1500174"/>
            <a:ext cx="5143504" cy="5357826"/>
          </a:xfrm>
          <a:prstGeom prst="rect">
            <a:avLst/>
          </a:prstGeom>
          <a:noFill/>
        </p:spPr>
      </p:pic>
      <p:pic>
        <p:nvPicPr>
          <p:cNvPr id="3075" name="Picture 3" descr="C:\Users\user\Desktop\epcot-gallery-03.jpg"/>
          <p:cNvPicPr>
            <a:picLocks noChangeAspect="1" noChangeArrowheads="1"/>
          </p:cNvPicPr>
          <p:nvPr/>
        </p:nvPicPr>
        <p:blipFill>
          <a:blip r:embed="rId3"/>
          <a:srcRect/>
          <a:stretch>
            <a:fillRect/>
          </a:stretch>
        </p:blipFill>
        <p:spPr bwMode="auto">
          <a:xfrm>
            <a:off x="5072066" y="1500174"/>
            <a:ext cx="4071934" cy="53578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20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fade">
                                      <p:cBhvr>
                                        <p:cTn id="17" dur="2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71612"/>
          </a:xfrm>
        </p:spPr>
        <p:txBody>
          <a:bodyPr>
            <a:noAutofit/>
          </a:bodyPr>
          <a:lstStyle/>
          <a:p>
            <a:r>
              <a:rPr lang="en-GB" sz="3600" dirty="0" smtClean="0">
                <a:latin typeface="Palatino Linotype" pitchFamily="18" charset="0"/>
              </a:rPr>
              <a:t/>
            </a:r>
            <a:br>
              <a:rPr lang="en-GB" sz="3600" dirty="0" smtClean="0">
                <a:latin typeface="Palatino Linotype" pitchFamily="18" charset="0"/>
              </a:rPr>
            </a:br>
            <a:r>
              <a:rPr lang="en-GB" sz="3600" dirty="0" smtClean="0">
                <a:latin typeface="Palatino Linotype" pitchFamily="18" charset="0"/>
              </a:rPr>
              <a:t>1. </a:t>
            </a:r>
            <a:r>
              <a:rPr lang="en-GB" sz="3600" dirty="0" smtClean="0">
                <a:solidFill>
                  <a:srgbClr val="FF0000"/>
                </a:solidFill>
                <a:latin typeface="Palatino Linotype" pitchFamily="18" charset="0"/>
              </a:rPr>
              <a:t>page 133</a:t>
            </a:r>
            <a:r>
              <a:rPr lang="en-GB" sz="3600" dirty="0" smtClean="0">
                <a:latin typeface="Palatino Linotype" pitchFamily="18" charset="0"/>
              </a:rPr>
              <a:t>, In the </a:t>
            </a:r>
            <a:r>
              <a:rPr lang="sr-Latn-CS" sz="3600" dirty="0" smtClean="0">
                <a:latin typeface="Palatino Linotype" pitchFamily="18" charset="0"/>
              </a:rPr>
              <a:t>World Showcase</a:t>
            </a:r>
            <a:r>
              <a:rPr lang="en-GB" sz="3600" dirty="0" smtClean="0">
                <a:latin typeface="Palatino Linotype" pitchFamily="18" charset="0"/>
              </a:rPr>
              <a:t> there are exhibitions on the following countries:</a:t>
            </a:r>
            <a:br>
              <a:rPr lang="en-GB" sz="3600" dirty="0" smtClean="0">
                <a:latin typeface="Palatino Linotype" pitchFamily="18" charset="0"/>
              </a:rPr>
            </a:br>
            <a:endParaRPr lang="en-US" sz="3600" dirty="0">
              <a:latin typeface="Palatino Linotype" pitchFamily="18" charset="0"/>
            </a:endParaRPr>
          </a:p>
        </p:txBody>
      </p:sp>
      <p:pic>
        <p:nvPicPr>
          <p:cNvPr id="4098" name="Picture 2" descr="C:\Users\user\Desktop\epcot-gallery-11.jpg"/>
          <p:cNvPicPr>
            <a:picLocks noGrp="1" noChangeAspect="1" noChangeArrowheads="1"/>
          </p:cNvPicPr>
          <p:nvPr>
            <p:ph idx="1"/>
          </p:nvPr>
        </p:nvPicPr>
        <p:blipFill>
          <a:blip r:embed="rId2"/>
          <a:srcRect/>
          <a:stretch>
            <a:fillRect/>
          </a:stretch>
        </p:blipFill>
        <p:spPr bwMode="auto">
          <a:xfrm>
            <a:off x="0" y="1500174"/>
            <a:ext cx="4643438" cy="5357826"/>
          </a:xfrm>
          <a:prstGeom prst="rect">
            <a:avLst/>
          </a:prstGeom>
          <a:noFill/>
        </p:spPr>
      </p:pic>
      <p:pic>
        <p:nvPicPr>
          <p:cNvPr id="4099" name="Picture 3" descr="C:\Users\user\Desktop\epcot-gallery-15.jpg"/>
          <p:cNvPicPr>
            <a:picLocks noChangeAspect="1" noChangeArrowheads="1"/>
          </p:cNvPicPr>
          <p:nvPr/>
        </p:nvPicPr>
        <p:blipFill>
          <a:blip r:embed="rId3"/>
          <a:srcRect/>
          <a:stretch>
            <a:fillRect/>
          </a:stretch>
        </p:blipFill>
        <p:spPr bwMode="auto">
          <a:xfrm>
            <a:off x="4572000" y="1500174"/>
            <a:ext cx="4572000" cy="53578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098"/>
                                        </p:tgtEl>
                                        <p:attrNameLst>
                                          <p:attrName>style.visibility</p:attrName>
                                        </p:attrNameLst>
                                      </p:cBhvr>
                                      <p:to>
                                        <p:strVal val="visible"/>
                                      </p:to>
                                    </p:set>
                                    <p:animEffect transition="in" filter="fade">
                                      <p:cBhvr>
                                        <p:cTn id="14" dur="2000"/>
                                        <p:tgtEl>
                                          <p:spTgt spid="409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099"/>
                                        </p:tgtEl>
                                        <p:attrNameLst>
                                          <p:attrName>style.visibility</p:attrName>
                                        </p:attrNameLst>
                                      </p:cBhvr>
                                      <p:to>
                                        <p:strVal val="visible"/>
                                      </p:to>
                                    </p:set>
                                    <p:animEffect transition="in" filter="fade">
                                      <p:cBhvr>
                                        <p:cTn id="19"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2225668"/>
          </a:xfrm>
        </p:spPr>
        <p:txBody>
          <a:bodyPr>
            <a:noAutofit/>
          </a:bodyPr>
          <a:lstStyle/>
          <a:p>
            <a:r>
              <a:rPr lang="en-GB" sz="3600" dirty="0" smtClean="0">
                <a:latin typeface="Book Antiqua" pitchFamily="18" charset="0"/>
              </a:rPr>
              <a:t>1. </a:t>
            </a:r>
            <a:r>
              <a:rPr lang="en-GB" sz="3600" dirty="0" smtClean="0">
                <a:solidFill>
                  <a:srgbClr val="FF0000"/>
                </a:solidFill>
                <a:latin typeface="Book Antiqua" pitchFamily="18" charset="0"/>
              </a:rPr>
              <a:t>page 133</a:t>
            </a:r>
            <a:r>
              <a:rPr lang="en-GB" sz="3600" dirty="0" smtClean="0">
                <a:latin typeface="Book Antiqua" pitchFamily="18" charset="0"/>
              </a:rPr>
              <a:t>, If you were designing your own World Showcase Theme Park, what exhibits would you build for each of the countries. Would you add some other countries? </a:t>
            </a:r>
            <a:endParaRPr lang="en-US" sz="3600" dirty="0">
              <a:latin typeface="Book Antiqua" pitchFamily="18" charset="0"/>
            </a:endParaRPr>
          </a:p>
        </p:txBody>
      </p:sp>
      <p:sp>
        <p:nvSpPr>
          <p:cNvPr id="3" name="Content Placeholder 2"/>
          <p:cNvSpPr>
            <a:spLocks noGrp="1"/>
          </p:cNvSpPr>
          <p:nvPr>
            <p:ph idx="1"/>
          </p:nvPr>
        </p:nvSpPr>
        <p:spPr>
          <a:xfrm>
            <a:off x="0" y="2714620"/>
            <a:ext cx="9144000" cy="3411543"/>
          </a:xfrm>
        </p:spPr>
        <p:txBody>
          <a:bodyPr/>
          <a:lstStyle/>
          <a:p>
            <a:r>
              <a:rPr lang="en-GB" u="sng" dirty="0" smtClean="0">
                <a:latin typeface="Book Antiqua" pitchFamily="18" charset="0"/>
              </a:rPr>
              <a:t>UK exhibits</a:t>
            </a:r>
          </a:p>
          <a:p>
            <a:r>
              <a:rPr lang="en-GB" dirty="0" smtClean="0">
                <a:latin typeface="Book Antiqua" pitchFamily="18" charset="0"/>
              </a:rPr>
              <a:t>half-timbered houses (Stratford-upon-Avon)</a:t>
            </a:r>
          </a:p>
          <a:p>
            <a:r>
              <a:rPr lang="en-GB" dirty="0" smtClean="0">
                <a:latin typeface="Book Antiqua" pitchFamily="18" charset="0"/>
              </a:rPr>
              <a:t>warm beer in a traditional pub</a:t>
            </a:r>
          </a:p>
          <a:p>
            <a:r>
              <a:rPr lang="en-GB" dirty="0" smtClean="0">
                <a:latin typeface="Book Antiqua" pitchFamily="18" charset="0"/>
              </a:rPr>
              <a:t>red telephone boxes (booths)</a:t>
            </a:r>
          </a:p>
          <a:p>
            <a:r>
              <a:rPr lang="en-GB" dirty="0" smtClean="0">
                <a:latin typeface="Book Antiqua" pitchFamily="18" charset="0"/>
              </a:rPr>
              <a:t>a tea shop in a country cottage (Stamford)</a:t>
            </a:r>
            <a:endParaRPr lang="en-US" dirty="0">
              <a:latin typeface="Book Antiq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sr-Latn-CS" sz="3600" dirty="0" smtClean="0">
                <a:latin typeface="Palatino Linotype" pitchFamily="18" charset="0"/>
              </a:rPr>
              <a:t>UK</a:t>
            </a:r>
            <a:endParaRPr lang="en-US" sz="3600" dirty="0">
              <a:latin typeface="Palatino Linotype" pitchFamily="18" charset="0"/>
            </a:endParaRPr>
          </a:p>
        </p:txBody>
      </p:sp>
      <p:pic>
        <p:nvPicPr>
          <p:cNvPr id="7170" name="Picture 2" descr="C:\Users\user\Desktop\images pub.jpg"/>
          <p:cNvPicPr>
            <a:picLocks noChangeAspect="1" noChangeArrowheads="1"/>
          </p:cNvPicPr>
          <p:nvPr/>
        </p:nvPicPr>
        <p:blipFill>
          <a:blip r:embed="rId2"/>
          <a:srcRect/>
          <a:stretch>
            <a:fillRect/>
          </a:stretch>
        </p:blipFill>
        <p:spPr bwMode="auto">
          <a:xfrm>
            <a:off x="5929322" y="0"/>
            <a:ext cx="3214678" cy="3357562"/>
          </a:xfrm>
          <a:prstGeom prst="rect">
            <a:avLst/>
          </a:prstGeom>
          <a:noFill/>
        </p:spPr>
      </p:pic>
      <p:pic>
        <p:nvPicPr>
          <p:cNvPr id="7171" name="Picture 3" descr="C:\Users\user\Desktop\sophie-t-s-vintage-teashop.jpg"/>
          <p:cNvPicPr>
            <a:picLocks noChangeAspect="1" noChangeArrowheads="1"/>
          </p:cNvPicPr>
          <p:nvPr/>
        </p:nvPicPr>
        <p:blipFill>
          <a:blip r:embed="rId3"/>
          <a:srcRect/>
          <a:stretch>
            <a:fillRect/>
          </a:stretch>
        </p:blipFill>
        <p:spPr bwMode="auto">
          <a:xfrm>
            <a:off x="0" y="0"/>
            <a:ext cx="3209925" cy="3571876"/>
          </a:xfrm>
          <a:prstGeom prst="rect">
            <a:avLst/>
          </a:prstGeom>
          <a:noFill/>
        </p:spPr>
      </p:pic>
      <p:pic>
        <p:nvPicPr>
          <p:cNvPr id="7172" name="Picture 4" descr="C:\Users\user\Desktop\tea.jpg"/>
          <p:cNvPicPr>
            <a:picLocks noGrp="1" noChangeAspect="1" noChangeArrowheads="1"/>
          </p:cNvPicPr>
          <p:nvPr>
            <p:ph idx="1"/>
          </p:nvPr>
        </p:nvPicPr>
        <p:blipFill>
          <a:blip r:embed="rId4"/>
          <a:srcRect/>
          <a:stretch>
            <a:fillRect/>
          </a:stretch>
        </p:blipFill>
        <p:spPr bwMode="auto">
          <a:xfrm>
            <a:off x="3214678" y="1285860"/>
            <a:ext cx="2714644" cy="2786082"/>
          </a:xfrm>
          <a:prstGeom prst="rect">
            <a:avLst/>
          </a:prstGeom>
          <a:noFill/>
        </p:spPr>
      </p:pic>
      <p:pic>
        <p:nvPicPr>
          <p:cNvPr id="7173" name="Picture 5" descr="C:\Users\user\Desktop\shakespeare-s-globe-theatre.jpg"/>
          <p:cNvPicPr>
            <a:picLocks noChangeAspect="1" noChangeArrowheads="1"/>
          </p:cNvPicPr>
          <p:nvPr/>
        </p:nvPicPr>
        <p:blipFill>
          <a:blip r:embed="rId5"/>
          <a:srcRect/>
          <a:stretch>
            <a:fillRect/>
          </a:stretch>
        </p:blipFill>
        <p:spPr bwMode="auto">
          <a:xfrm>
            <a:off x="0" y="3500438"/>
            <a:ext cx="3286116" cy="3357562"/>
          </a:xfrm>
          <a:prstGeom prst="rect">
            <a:avLst/>
          </a:prstGeom>
          <a:noFill/>
        </p:spPr>
      </p:pic>
      <p:pic>
        <p:nvPicPr>
          <p:cNvPr id="7174" name="Picture 6" descr="C:\Users\user\Desktop\1337198410_Red.jpg"/>
          <p:cNvPicPr>
            <a:picLocks noChangeAspect="1" noChangeArrowheads="1"/>
          </p:cNvPicPr>
          <p:nvPr/>
        </p:nvPicPr>
        <p:blipFill>
          <a:blip r:embed="rId6"/>
          <a:srcRect/>
          <a:stretch>
            <a:fillRect/>
          </a:stretch>
        </p:blipFill>
        <p:spPr bwMode="auto">
          <a:xfrm>
            <a:off x="3286116" y="4000504"/>
            <a:ext cx="2571768" cy="2857496"/>
          </a:xfrm>
          <a:prstGeom prst="rect">
            <a:avLst/>
          </a:prstGeom>
          <a:noFill/>
        </p:spPr>
      </p:pic>
      <p:pic>
        <p:nvPicPr>
          <p:cNvPr id="7175" name="Picture 7" descr="C:\Users\user\Desktop\eardisland01big.jpg"/>
          <p:cNvPicPr>
            <a:picLocks noChangeAspect="1" noChangeArrowheads="1"/>
          </p:cNvPicPr>
          <p:nvPr/>
        </p:nvPicPr>
        <p:blipFill>
          <a:blip r:embed="rId7"/>
          <a:srcRect/>
          <a:stretch>
            <a:fillRect/>
          </a:stretch>
        </p:blipFill>
        <p:spPr bwMode="auto">
          <a:xfrm>
            <a:off x="5786446" y="3286124"/>
            <a:ext cx="3357554" cy="35718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checkerboard(across)">
                                      <p:cBhvr>
                                        <p:cTn id="7" dur="5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172"/>
                                        </p:tgtEl>
                                        <p:attrNameLst>
                                          <p:attrName>style.visibility</p:attrName>
                                        </p:attrNameLst>
                                      </p:cBhvr>
                                      <p:to>
                                        <p:strVal val="visible"/>
                                      </p:to>
                                    </p:set>
                                    <p:animEffect transition="in" filter="checkerboard(across)">
                                      <p:cBhvr>
                                        <p:cTn id="12" dur="500"/>
                                        <p:tgtEl>
                                          <p:spTgt spid="717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175"/>
                                        </p:tgtEl>
                                        <p:attrNameLst>
                                          <p:attrName>style.visibility</p:attrName>
                                        </p:attrNameLst>
                                      </p:cBhvr>
                                      <p:to>
                                        <p:strVal val="visible"/>
                                      </p:to>
                                    </p:set>
                                    <p:animEffect transition="in" filter="checkerboard(across)">
                                      <p:cBhvr>
                                        <p:cTn id="17" dur="500"/>
                                        <p:tgtEl>
                                          <p:spTgt spid="717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7170"/>
                                        </p:tgtEl>
                                        <p:attrNameLst>
                                          <p:attrName>style.visibility</p:attrName>
                                        </p:attrNameLst>
                                      </p:cBhvr>
                                      <p:to>
                                        <p:strVal val="visible"/>
                                      </p:to>
                                    </p:set>
                                    <p:animEffect transition="in" filter="checkerboard(across)">
                                      <p:cBhvr>
                                        <p:cTn id="22" dur="500"/>
                                        <p:tgtEl>
                                          <p:spTgt spid="717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7174"/>
                                        </p:tgtEl>
                                        <p:attrNameLst>
                                          <p:attrName>style.visibility</p:attrName>
                                        </p:attrNameLst>
                                      </p:cBhvr>
                                      <p:to>
                                        <p:strVal val="visible"/>
                                      </p:to>
                                    </p:set>
                                    <p:animEffect transition="in" filter="checkerboard(across)">
                                      <p:cBhvr>
                                        <p:cTn id="27" dur="500"/>
                                        <p:tgtEl>
                                          <p:spTgt spid="7174"/>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7173"/>
                                        </p:tgtEl>
                                        <p:attrNameLst>
                                          <p:attrName>style.visibility</p:attrName>
                                        </p:attrNameLst>
                                      </p:cBhvr>
                                      <p:to>
                                        <p:strVal val="visible"/>
                                      </p:to>
                                    </p:set>
                                    <p:animEffect transition="in" filter="checkerboard(across)">
                                      <p:cBhvr>
                                        <p:cTn id="32" dur="500"/>
                                        <p:tgtEl>
                                          <p:spTgt spid="717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dirty="0" smtClean="0">
                <a:latin typeface="Palatino Linotype" pitchFamily="18" charset="0"/>
              </a:rPr>
              <a:t>US</a:t>
            </a:r>
            <a:endParaRPr lang="en-US" sz="3600" dirty="0">
              <a:latin typeface="Palatino Linotype" pitchFamily="18" charset="0"/>
            </a:endParaRPr>
          </a:p>
        </p:txBody>
      </p:sp>
      <p:pic>
        <p:nvPicPr>
          <p:cNvPr id="5123" name="Picture 3" descr="C:\Users\user\Desktop\colorado-river-seen-from-the-tanner-trail-in-grand-canyon-national-park-arizona-by-john-and-jean-strother-2011.jpg"/>
          <p:cNvPicPr>
            <a:picLocks noGrp="1" noChangeAspect="1" noChangeArrowheads="1"/>
          </p:cNvPicPr>
          <p:nvPr>
            <p:ph idx="1"/>
          </p:nvPr>
        </p:nvPicPr>
        <p:blipFill>
          <a:blip r:embed="rId2" cstate="print"/>
          <a:srcRect/>
          <a:stretch>
            <a:fillRect/>
          </a:stretch>
        </p:blipFill>
        <p:spPr bwMode="auto">
          <a:xfrm>
            <a:off x="0" y="1285860"/>
            <a:ext cx="3286116" cy="2643205"/>
          </a:xfrm>
          <a:prstGeom prst="rect">
            <a:avLst/>
          </a:prstGeom>
          <a:noFill/>
        </p:spPr>
      </p:pic>
      <p:pic>
        <p:nvPicPr>
          <p:cNvPr id="5124" name="Picture 4" descr="C:\Users\user\Desktop\index appl.jpg"/>
          <p:cNvPicPr>
            <a:picLocks noChangeAspect="1" noChangeArrowheads="1"/>
          </p:cNvPicPr>
          <p:nvPr/>
        </p:nvPicPr>
        <p:blipFill>
          <a:blip r:embed="rId3"/>
          <a:srcRect/>
          <a:stretch>
            <a:fillRect/>
          </a:stretch>
        </p:blipFill>
        <p:spPr bwMode="auto">
          <a:xfrm>
            <a:off x="6562725" y="0"/>
            <a:ext cx="2581275" cy="1771650"/>
          </a:xfrm>
          <a:prstGeom prst="rect">
            <a:avLst/>
          </a:prstGeom>
          <a:noFill/>
        </p:spPr>
      </p:pic>
      <p:pic>
        <p:nvPicPr>
          <p:cNvPr id="5125" name="Picture 5" descr="C:\Users\user\Desktop\cable-cars-san-francico.jpg"/>
          <p:cNvPicPr>
            <a:picLocks noChangeAspect="1" noChangeArrowheads="1"/>
          </p:cNvPicPr>
          <p:nvPr/>
        </p:nvPicPr>
        <p:blipFill>
          <a:blip r:embed="rId4"/>
          <a:srcRect/>
          <a:stretch>
            <a:fillRect/>
          </a:stretch>
        </p:blipFill>
        <p:spPr bwMode="auto">
          <a:xfrm>
            <a:off x="6357950" y="1785926"/>
            <a:ext cx="2786050" cy="3181350"/>
          </a:xfrm>
          <a:prstGeom prst="rect">
            <a:avLst/>
          </a:prstGeom>
          <a:noFill/>
        </p:spPr>
      </p:pic>
      <p:pic>
        <p:nvPicPr>
          <p:cNvPr id="5126" name="Picture 6" descr="C:\Users\user\Desktop\201212-w-most-visited-tourist-attractions-grand-central.jpg"/>
          <p:cNvPicPr>
            <a:picLocks noChangeAspect="1" noChangeArrowheads="1"/>
          </p:cNvPicPr>
          <p:nvPr/>
        </p:nvPicPr>
        <p:blipFill>
          <a:blip r:embed="rId5"/>
          <a:srcRect/>
          <a:stretch>
            <a:fillRect/>
          </a:stretch>
        </p:blipFill>
        <p:spPr bwMode="auto">
          <a:xfrm>
            <a:off x="0" y="3929066"/>
            <a:ext cx="3214678" cy="2714620"/>
          </a:xfrm>
          <a:prstGeom prst="rect">
            <a:avLst/>
          </a:prstGeom>
          <a:noFill/>
        </p:spPr>
      </p:pic>
      <p:pic>
        <p:nvPicPr>
          <p:cNvPr id="5127" name="Picture 7" descr="C:\Users\user\Desktop\201212-w-most-visited-tourist-attractions-times-square.jpg"/>
          <p:cNvPicPr>
            <a:picLocks noChangeAspect="1" noChangeArrowheads="1"/>
          </p:cNvPicPr>
          <p:nvPr/>
        </p:nvPicPr>
        <p:blipFill>
          <a:blip r:embed="rId6"/>
          <a:srcRect/>
          <a:stretch>
            <a:fillRect/>
          </a:stretch>
        </p:blipFill>
        <p:spPr bwMode="auto">
          <a:xfrm>
            <a:off x="3357555" y="1571612"/>
            <a:ext cx="3000396" cy="2344751"/>
          </a:xfrm>
          <a:prstGeom prst="rect">
            <a:avLst/>
          </a:prstGeom>
          <a:noFill/>
        </p:spPr>
      </p:pic>
      <p:pic>
        <p:nvPicPr>
          <p:cNvPr id="5128" name="Picture 8" descr="C:\Users\user\Desktop\sp-p03-eagles-x-jj-458x540.jpg"/>
          <p:cNvPicPr>
            <a:picLocks noChangeAspect="1" noChangeArrowheads="1"/>
          </p:cNvPicPr>
          <p:nvPr/>
        </p:nvPicPr>
        <p:blipFill>
          <a:blip r:embed="rId7"/>
          <a:srcRect/>
          <a:stretch>
            <a:fillRect/>
          </a:stretch>
        </p:blipFill>
        <p:spPr bwMode="auto">
          <a:xfrm>
            <a:off x="3214678" y="3786184"/>
            <a:ext cx="3143272" cy="3071816"/>
          </a:xfrm>
          <a:prstGeom prst="rect">
            <a:avLst/>
          </a:prstGeom>
          <a:noFill/>
        </p:spPr>
      </p:pic>
      <p:pic>
        <p:nvPicPr>
          <p:cNvPr id="5129" name="Picture 9" descr="C:\Users\user\Desktop\4house.jpg"/>
          <p:cNvPicPr>
            <a:picLocks noChangeAspect="1" noChangeArrowheads="1"/>
          </p:cNvPicPr>
          <p:nvPr/>
        </p:nvPicPr>
        <p:blipFill>
          <a:blip r:embed="rId8"/>
          <a:srcRect/>
          <a:stretch>
            <a:fillRect/>
          </a:stretch>
        </p:blipFill>
        <p:spPr bwMode="auto">
          <a:xfrm>
            <a:off x="6143636" y="4452935"/>
            <a:ext cx="3000364" cy="240506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127"/>
                                        </p:tgtEl>
                                        <p:attrNameLst>
                                          <p:attrName>style.visibility</p:attrName>
                                        </p:attrNameLst>
                                      </p:cBhvr>
                                      <p:to>
                                        <p:strVal val="visible"/>
                                      </p:to>
                                    </p:set>
                                    <p:animEffect transition="in" filter="checkerboard(across)">
                                      <p:cBhvr>
                                        <p:cTn id="7" dur="500"/>
                                        <p:tgtEl>
                                          <p:spTgt spid="512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126"/>
                                        </p:tgtEl>
                                        <p:attrNameLst>
                                          <p:attrName>style.visibility</p:attrName>
                                        </p:attrNameLst>
                                      </p:cBhvr>
                                      <p:to>
                                        <p:strVal val="visible"/>
                                      </p:to>
                                    </p:set>
                                    <p:animEffect transition="in" filter="checkerboard(across)">
                                      <p:cBhvr>
                                        <p:cTn id="12" dur="500"/>
                                        <p:tgtEl>
                                          <p:spTgt spid="512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125"/>
                                        </p:tgtEl>
                                        <p:attrNameLst>
                                          <p:attrName>style.visibility</p:attrName>
                                        </p:attrNameLst>
                                      </p:cBhvr>
                                      <p:to>
                                        <p:strVal val="visible"/>
                                      </p:to>
                                    </p:set>
                                    <p:animEffect transition="in" filter="checkerboard(across)">
                                      <p:cBhvr>
                                        <p:cTn id="17" dur="500"/>
                                        <p:tgtEl>
                                          <p:spTgt spid="512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129"/>
                                        </p:tgtEl>
                                        <p:attrNameLst>
                                          <p:attrName>style.visibility</p:attrName>
                                        </p:attrNameLst>
                                      </p:cBhvr>
                                      <p:to>
                                        <p:strVal val="visible"/>
                                      </p:to>
                                    </p:set>
                                    <p:animEffect transition="in" filter="checkerboard(across)">
                                      <p:cBhvr>
                                        <p:cTn id="22" dur="500"/>
                                        <p:tgtEl>
                                          <p:spTgt spid="5129"/>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124"/>
                                        </p:tgtEl>
                                        <p:attrNameLst>
                                          <p:attrName>style.visibility</p:attrName>
                                        </p:attrNameLst>
                                      </p:cBhvr>
                                      <p:to>
                                        <p:strVal val="visible"/>
                                      </p:to>
                                    </p:set>
                                    <p:animEffect transition="in" filter="checkerboard(across)">
                                      <p:cBhvr>
                                        <p:cTn id="27" dur="500"/>
                                        <p:tgtEl>
                                          <p:spTgt spid="5124"/>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5128"/>
                                        </p:tgtEl>
                                        <p:attrNameLst>
                                          <p:attrName>style.visibility</p:attrName>
                                        </p:attrNameLst>
                                      </p:cBhvr>
                                      <p:to>
                                        <p:strVal val="visible"/>
                                      </p:to>
                                    </p:set>
                                    <p:animEffect transition="in" filter="checkerboard(across)">
                                      <p:cBhvr>
                                        <p:cTn id="32" dur="500"/>
                                        <p:tgtEl>
                                          <p:spTgt spid="5128"/>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5123"/>
                                        </p:tgtEl>
                                        <p:attrNameLst>
                                          <p:attrName>style.visibility</p:attrName>
                                        </p:attrNameLst>
                                      </p:cBhvr>
                                      <p:to>
                                        <p:strVal val="visible"/>
                                      </p:to>
                                    </p:set>
                                    <p:animEffect transition="in" filter="checkerboard(across)">
                                      <p:cBhvr>
                                        <p:cTn id="37" dur="500"/>
                                        <p:tgtEl>
                                          <p:spTgt spid="51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dirty="0" smtClean="0">
                <a:latin typeface="Palatino Linotype" pitchFamily="18" charset="0"/>
              </a:rPr>
              <a:t>Canada</a:t>
            </a:r>
            <a:endParaRPr lang="en-US" sz="3600" dirty="0">
              <a:latin typeface="Palatino Linotype" pitchFamily="18" charset="0"/>
            </a:endParaRPr>
          </a:p>
        </p:txBody>
      </p:sp>
      <p:pic>
        <p:nvPicPr>
          <p:cNvPr id="6146" name="Picture 2" descr="C:\Users\user\Desktop\canada-ontario-niagara-falls-2.jpg"/>
          <p:cNvPicPr>
            <a:picLocks noGrp="1" noChangeAspect="1" noChangeArrowheads="1"/>
          </p:cNvPicPr>
          <p:nvPr>
            <p:ph idx="1"/>
          </p:nvPr>
        </p:nvPicPr>
        <p:blipFill>
          <a:blip r:embed="rId2"/>
          <a:srcRect/>
          <a:stretch>
            <a:fillRect/>
          </a:stretch>
        </p:blipFill>
        <p:spPr bwMode="auto">
          <a:xfrm>
            <a:off x="0" y="428604"/>
            <a:ext cx="3571868" cy="3571900"/>
          </a:xfrm>
          <a:prstGeom prst="rect">
            <a:avLst/>
          </a:prstGeom>
          <a:noFill/>
        </p:spPr>
      </p:pic>
      <p:pic>
        <p:nvPicPr>
          <p:cNvPr id="6147" name="Picture 3" descr="C:\Users\user\Desktop\canada-banff-national-park-moraine-lake-2.jpg"/>
          <p:cNvPicPr>
            <a:picLocks noChangeAspect="1" noChangeArrowheads="1"/>
          </p:cNvPicPr>
          <p:nvPr/>
        </p:nvPicPr>
        <p:blipFill>
          <a:blip r:embed="rId3"/>
          <a:srcRect/>
          <a:stretch>
            <a:fillRect/>
          </a:stretch>
        </p:blipFill>
        <p:spPr bwMode="auto">
          <a:xfrm>
            <a:off x="6786579" y="0"/>
            <a:ext cx="2357422" cy="2928934"/>
          </a:xfrm>
          <a:prstGeom prst="rect">
            <a:avLst/>
          </a:prstGeom>
          <a:noFill/>
        </p:spPr>
      </p:pic>
      <p:pic>
        <p:nvPicPr>
          <p:cNvPr id="6148" name="Picture 4" descr="C:\Users\user\Desktop\canada-british-columbia-vancouver-stanley-park.jpg"/>
          <p:cNvPicPr>
            <a:picLocks noChangeAspect="1" noChangeArrowheads="1"/>
          </p:cNvPicPr>
          <p:nvPr/>
        </p:nvPicPr>
        <p:blipFill>
          <a:blip r:embed="rId4"/>
          <a:srcRect/>
          <a:stretch>
            <a:fillRect/>
          </a:stretch>
        </p:blipFill>
        <p:spPr bwMode="auto">
          <a:xfrm>
            <a:off x="3428992" y="1428736"/>
            <a:ext cx="3429024" cy="3286148"/>
          </a:xfrm>
          <a:prstGeom prst="rect">
            <a:avLst/>
          </a:prstGeom>
          <a:noFill/>
        </p:spPr>
      </p:pic>
      <p:pic>
        <p:nvPicPr>
          <p:cNvPr id="6149" name="Picture 5" descr="C:\Users\user\Desktop\canada-churchill-polar-bears.jpg"/>
          <p:cNvPicPr>
            <a:picLocks noChangeAspect="1" noChangeArrowheads="1"/>
          </p:cNvPicPr>
          <p:nvPr/>
        </p:nvPicPr>
        <p:blipFill>
          <a:blip r:embed="rId5"/>
          <a:srcRect/>
          <a:stretch>
            <a:fillRect/>
          </a:stretch>
        </p:blipFill>
        <p:spPr bwMode="auto">
          <a:xfrm>
            <a:off x="6858016" y="2928934"/>
            <a:ext cx="2285984" cy="3429024"/>
          </a:xfrm>
          <a:prstGeom prst="rect">
            <a:avLst/>
          </a:prstGeom>
          <a:noFill/>
        </p:spPr>
      </p:pic>
      <p:pic>
        <p:nvPicPr>
          <p:cNvPr id="6150" name="Picture 6" descr="C:\Users\user\Desktop\canada-view-over-old-quebec.jpg"/>
          <p:cNvPicPr>
            <a:picLocks noChangeAspect="1" noChangeArrowheads="1"/>
          </p:cNvPicPr>
          <p:nvPr/>
        </p:nvPicPr>
        <p:blipFill>
          <a:blip r:embed="rId6"/>
          <a:srcRect/>
          <a:stretch>
            <a:fillRect/>
          </a:stretch>
        </p:blipFill>
        <p:spPr bwMode="auto">
          <a:xfrm>
            <a:off x="3857620" y="4643446"/>
            <a:ext cx="3000396" cy="2214554"/>
          </a:xfrm>
          <a:prstGeom prst="rect">
            <a:avLst/>
          </a:prstGeom>
          <a:noFill/>
        </p:spPr>
      </p:pic>
      <p:pic>
        <p:nvPicPr>
          <p:cNvPr id="6151" name="Picture 7" descr="C:\Users\user\Desktop\maple.jpg"/>
          <p:cNvPicPr>
            <a:picLocks noChangeAspect="1" noChangeArrowheads="1"/>
          </p:cNvPicPr>
          <p:nvPr/>
        </p:nvPicPr>
        <p:blipFill>
          <a:blip r:embed="rId7"/>
          <a:srcRect/>
          <a:stretch>
            <a:fillRect/>
          </a:stretch>
        </p:blipFill>
        <p:spPr bwMode="auto">
          <a:xfrm>
            <a:off x="0" y="4214818"/>
            <a:ext cx="3929058" cy="247174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checkerboard(across)">
                                      <p:cBhvr>
                                        <p:cTn id="7" dur="500"/>
                                        <p:tgtEl>
                                          <p:spTgt spid="614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151"/>
                                        </p:tgtEl>
                                        <p:attrNameLst>
                                          <p:attrName>style.visibility</p:attrName>
                                        </p:attrNameLst>
                                      </p:cBhvr>
                                      <p:to>
                                        <p:strVal val="visible"/>
                                      </p:to>
                                    </p:set>
                                    <p:animEffect transition="in" filter="checkerboard(across)">
                                      <p:cBhvr>
                                        <p:cTn id="12" dur="500"/>
                                        <p:tgtEl>
                                          <p:spTgt spid="6151"/>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checkerboard(across)">
                                      <p:cBhvr>
                                        <p:cTn id="17" dur="500"/>
                                        <p:tgtEl>
                                          <p:spTgt spid="614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6149"/>
                                        </p:tgtEl>
                                        <p:attrNameLst>
                                          <p:attrName>style.visibility</p:attrName>
                                        </p:attrNameLst>
                                      </p:cBhvr>
                                      <p:to>
                                        <p:strVal val="visible"/>
                                      </p:to>
                                    </p:set>
                                    <p:animEffect transition="in" filter="checkerboard(across)">
                                      <p:cBhvr>
                                        <p:cTn id="22" dur="500"/>
                                        <p:tgtEl>
                                          <p:spTgt spid="6149"/>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6146"/>
                                        </p:tgtEl>
                                        <p:attrNameLst>
                                          <p:attrName>style.visibility</p:attrName>
                                        </p:attrNameLst>
                                      </p:cBhvr>
                                      <p:to>
                                        <p:strVal val="visible"/>
                                      </p:to>
                                    </p:set>
                                    <p:animEffect transition="in" filter="checkerboard(across)">
                                      <p:cBhvr>
                                        <p:cTn id="27" dur="500"/>
                                        <p:tgtEl>
                                          <p:spTgt spid="6146"/>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6150"/>
                                        </p:tgtEl>
                                        <p:attrNameLst>
                                          <p:attrName>style.visibility</p:attrName>
                                        </p:attrNameLst>
                                      </p:cBhvr>
                                      <p:to>
                                        <p:strVal val="visible"/>
                                      </p:to>
                                    </p:set>
                                    <p:animEffect transition="in" filter="checkerboard(across)">
                                      <p:cBhvr>
                                        <p:cTn id="32" dur="500"/>
                                        <p:tgtEl>
                                          <p:spTgt spid="615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85794"/>
          </a:xfrm>
        </p:spPr>
        <p:txBody>
          <a:bodyPr>
            <a:normAutofit/>
          </a:bodyPr>
          <a:lstStyle/>
          <a:p>
            <a:r>
              <a:rPr lang="sr-Latn-CS" sz="3600" dirty="0" smtClean="0">
                <a:latin typeface="Palatino Linotype" pitchFamily="18" charset="0"/>
              </a:rPr>
              <a:t>China</a:t>
            </a:r>
            <a:endParaRPr lang="en-US" sz="3600" dirty="0">
              <a:latin typeface="Palatino Linotype" pitchFamily="18" charset="0"/>
            </a:endParaRPr>
          </a:p>
        </p:txBody>
      </p:sp>
      <p:pic>
        <p:nvPicPr>
          <p:cNvPr id="8194" name="Picture 2" descr="C:\Users\user\Desktop\images china.jpg"/>
          <p:cNvPicPr>
            <a:picLocks noGrp="1" noChangeAspect="1" noChangeArrowheads="1"/>
          </p:cNvPicPr>
          <p:nvPr>
            <p:ph idx="1"/>
          </p:nvPr>
        </p:nvPicPr>
        <p:blipFill>
          <a:blip r:embed="rId2"/>
          <a:srcRect/>
          <a:stretch>
            <a:fillRect/>
          </a:stretch>
        </p:blipFill>
        <p:spPr bwMode="auto">
          <a:xfrm>
            <a:off x="0" y="0"/>
            <a:ext cx="3643306" cy="2571744"/>
          </a:xfrm>
          <a:prstGeom prst="rect">
            <a:avLst/>
          </a:prstGeom>
          <a:noFill/>
        </p:spPr>
      </p:pic>
      <p:pic>
        <p:nvPicPr>
          <p:cNvPr id="8195" name="Picture 3" descr="C:\Users\user\Desktop\Stage-costume-costume-Samurai-clothing-photo-portrait-clothing-men-s-font-b-kimono-b-font-female.jpg"/>
          <p:cNvPicPr>
            <a:picLocks noChangeAspect="1" noChangeArrowheads="1"/>
          </p:cNvPicPr>
          <p:nvPr/>
        </p:nvPicPr>
        <p:blipFill>
          <a:blip r:embed="rId3" cstate="print"/>
          <a:srcRect/>
          <a:stretch>
            <a:fillRect/>
          </a:stretch>
        </p:blipFill>
        <p:spPr bwMode="auto">
          <a:xfrm>
            <a:off x="6572232" y="0"/>
            <a:ext cx="2571768" cy="2928934"/>
          </a:xfrm>
          <a:prstGeom prst="rect">
            <a:avLst/>
          </a:prstGeom>
          <a:noFill/>
        </p:spPr>
      </p:pic>
      <p:pic>
        <p:nvPicPr>
          <p:cNvPr id="8196" name="Picture 4" descr="C:\Users\user\Desktop\rolls.jpg"/>
          <p:cNvPicPr>
            <a:picLocks noChangeAspect="1" noChangeArrowheads="1"/>
          </p:cNvPicPr>
          <p:nvPr/>
        </p:nvPicPr>
        <p:blipFill>
          <a:blip r:embed="rId4"/>
          <a:srcRect/>
          <a:stretch>
            <a:fillRect/>
          </a:stretch>
        </p:blipFill>
        <p:spPr bwMode="auto">
          <a:xfrm>
            <a:off x="3571868" y="928670"/>
            <a:ext cx="2928958" cy="1847850"/>
          </a:xfrm>
          <a:prstGeom prst="rect">
            <a:avLst/>
          </a:prstGeom>
          <a:noFill/>
        </p:spPr>
      </p:pic>
      <p:pic>
        <p:nvPicPr>
          <p:cNvPr id="8197" name="Picture 5" descr="C:\Users\user\Desktop\panda.jpg"/>
          <p:cNvPicPr>
            <a:picLocks noChangeAspect="1" noChangeArrowheads="1"/>
          </p:cNvPicPr>
          <p:nvPr/>
        </p:nvPicPr>
        <p:blipFill>
          <a:blip r:embed="rId5"/>
          <a:srcRect/>
          <a:stretch>
            <a:fillRect/>
          </a:stretch>
        </p:blipFill>
        <p:spPr bwMode="auto">
          <a:xfrm>
            <a:off x="0" y="2571744"/>
            <a:ext cx="3571868" cy="2857520"/>
          </a:xfrm>
          <a:prstGeom prst="rect">
            <a:avLst/>
          </a:prstGeom>
          <a:noFill/>
        </p:spPr>
      </p:pic>
      <p:pic>
        <p:nvPicPr>
          <p:cNvPr id="8198" name="Picture 6" descr="C:\Users\user\Desktop\xian_terracotta-army3.jpg"/>
          <p:cNvPicPr>
            <a:picLocks noChangeAspect="1" noChangeArrowheads="1"/>
          </p:cNvPicPr>
          <p:nvPr/>
        </p:nvPicPr>
        <p:blipFill>
          <a:blip r:embed="rId6"/>
          <a:srcRect/>
          <a:stretch>
            <a:fillRect/>
          </a:stretch>
        </p:blipFill>
        <p:spPr bwMode="auto">
          <a:xfrm>
            <a:off x="3571868" y="2786058"/>
            <a:ext cx="3000396" cy="2286016"/>
          </a:xfrm>
          <a:prstGeom prst="rect">
            <a:avLst/>
          </a:prstGeom>
          <a:noFill/>
        </p:spPr>
      </p:pic>
      <p:pic>
        <p:nvPicPr>
          <p:cNvPr id="8199" name="Picture 7" descr="C:\Users\user\Desktop\stock-footage-shanghai-yuyuan-gardens-in-china-time-lapse-one-of-top-shanghai-famous-tourist-attractions.jpg"/>
          <p:cNvPicPr>
            <a:picLocks noChangeAspect="1" noChangeArrowheads="1"/>
          </p:cNvPicPr>
          <p:nvPr/>
        </p:nvPicPr>
        <p:blipFill>
          <a:blip r:embed="rId7"/>
          <a:srcRect/>
          <a:stretch>
            <a:fillRect/>
          </a:stretch>
        </p:blipFill>
        <p:spPr bwMode="auto">
          <a:xfrm>
            <a:off x="0" y="4724400"/>
            <a:ext cx="3810000" cy="2133600"/>
          </a:xfrm>
          <a:prstGeom prst="rect">
            <a:avLst/>
          </a:prstGeom>
          <a:noFill/>
        </p:spPr>
      </p:pic>
      <p:pic>
        <p:nvPicPr>
          <p:cNvPr id="8200" name="Picture 8" descr="C:\Users\user\Desktop\leshan_giant_buddha.jpg"/>
          <p:cNvPicPr>
            <a:picLocks noChangeAspect="1" noChangeArrowheads="1"/>
          </p:cNvPicPr>
          <p:nvPr/>
        </p:nvPicPr>
        <p:blipFill>
          <a:blip r:embed="rId8"/>
          <a:srcRect/>
          <a:stretch>
            <a:fillRect/>
          </a:stretch>
        </p:blipFill>
        <p:spPr bwMode="auto">
          <a:xfrm>
            <a:off x="6500826" y="2928934"/>
            <a:ext cx="2643174" cy="3929066"/>
          </a:xfrm>
          <a:prstGeom prst="rect">
            <a:avLst/>
          </a:prstGeom>
          <a:noFill/>
        </p:spPr>
      </p:pic>
      <p:pic>
        <p:nvPicPr>
          <p:cNvPr id="8201" name="Picture 9" descr="C:\Users\user\Desktop\100919175605484.jpg"/>
          <p:cNvPicPr>
            <a:picLocks noChangeAspect="1" noChangeArrowheads="1"/>
          </p:cNvPicPr>
          <p:nvPr/>
        </p:nvPicPr>
        <p:blipFill>
          <a:blip r:embed="rId9"/>
          <a:srcRect/>
          <a:stretch>
            <a:fillRect/>
          </a:stretch>
        </p:blipFill>
        <p:spPr bwMode="auto">
          <a:xfrm>
            <a:off x="3786182" y="4852986"/>
            <a:ext cx="2833690" cy="200501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checkerboard(across)">
                                      <p:cBhvr>
                                        <p:cTn id="7" dur="500"/>
                                        <p:tgtEl>
                                          <p:spTgt spid="819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200"/>
                                        </p:tgtEl>
                                        <p:attrNameLst>
                                          <p:attrName>style.visibility</p:attrName>
                                        </p:attrNameLst>
                                      </p:cBhvr>
                                      <p:to>
                                        <p:strVal val="visible"/>
                                      </p:to>
                                    </p:set>
                                    <p:animEffect transition="in" filter="checkerboard(across)">
                                      <p:cBhvr>
                                        <p:cTn id="12" dur="500"/>
                                        <p:tgtEl>
                                          <p:spTgt spid="820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199"/>
                                        </p:tgtEl>
                                        <p:attrNameLst>
                                          <p:attrName>style.visibility</p:attrName>
                                        </p:attrNameLst>
                                      </p:cBhvr>
                                      <p:to>
                                        <p:strVal val="visible"/>
                                      </p:to>
                                    </p:set>
                                    <p:animEffect transition="in" filter="checkerboard(across)">
                                      <p:cBhvr>
                                        <p:cTn id="17" dur="500"/>
                                        <p:tgtEl>
                                          <p:spTgt spid="8199"/>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201"/>
                                        </p:tgtEl>
                                        <p:attrNameLst>
                                          <p:attrName>style.visibility</p:attrName>
                                        </p:attrNameLst>
                                      </p:cBhvr>
                                      <p:to>
                                        <p:strVal val="visible"/>
                                      </p:to>
                                    </p:set>
                                    <p:animEffect transition="in" filter="checkerboard(across)">
                                      <p:cBhvr>
                                        <p:cTn id="22" dur="500"/>
                                        <p:tgtEl>
                                          <p:spTgt spid="8201"/>
                                        </p:tgtEl>
                                      </p:cBhvr>
                                    </p:animEffect>
                                  </p:childTnLst>
                                </p:cTn>
                              </p:par>
                            </p:childTnLst>
                          </p:cTn>
                        </p:par>
                      </p:childTnLst>
                    </p:cTn>
                  </p:par>
                  <p:par>
                    <p:cTn id="23" fill="hold">
                      <p:stCondLst>
                        <p:cond delay="indefinite"/>
                      </p:stCondLst>
                      <p:childTnLst>
                        <p:par>
                          <p:cTn id="24" fill="hold">
                            <p:stCondLst>
                              <p:cond delay="0"/>
                            </p:stCondLst>
                            <p:childTnLst>
                              <p:par>
                                <p:cTn id="25" presetID="40" presetClass="entr" presetSubtype="0" fill="hold" nodeType="clickEffect">
                                  <p:stCondLst>
                                    <p:cond delay="0"/>
                                  </p:stCondLst>
                                  <p:iterate type="lt">
                                    <p:tmPct val="10000"/>
                                  </p:iterate>
                                  <p:childTnLst>
                                    <p:set>
                                      <p:cBhvr>
                                        <p:cTn id="26" dur="1" fill="hold">
                                          <p:stCondLst>
                                            <p:cond delay="0"/>
                                          </p:stCondLst>
                                        </p:cTn>
                                        <p:tgtEl>
                                          <p:spTgt spid="8194"/>
                                        </p:tgtEl>
                                        <p:attrNameLst>
                                          <p:attrName>style.visibility</p:attrName>
                                        </p:attrNameLst>
                                      </p:cBhvr>
                                      <p:to>
                                        <p:strVal val="visible"/>
                                      </p:to>
                                    </p:set>
                                    <p:animEffect transition="in" filter="fade">
                                      <p:cBhvr>
                                        <p:cTn id="27" dur="1000"/>
                                        <p:tgtEl>
                                          <p:spTgt spid="8194"/>
                                        </p:tgtEl>
                                      </p:cBhvr>
                                    </p:animEffect>
                                    <p:anim calcmode="lin" valueType="num">
                                      <p:cBhvr>
                                        <p:cTn id="28" dur="1000" fill="hold"/>
                                        <p:tgtEl>
                                          <p:spTgt spid="8194"/>
                                        </p:tgtEl>
                                        <p:attrNameLst>
                                          <p:attrName>ppt_x</p:attrName>
                                        </p:attrNameLst>
                                      </p:cBhvr>
                                      <p:tavLst>
                                        <p:tav tm="0">
                                          <p:val>
                                            <p:strVal val="#ppt_x-.1"/>
                                          </p:val>
                                        </p:tav>
                                        <p:tav tm="100000">
                                          <p:val>
                                            <p:strVal val="#ppt_x"/>
                                          </p:val>
                                        </p:tav>
                                      </p:tavLst>
                                    </p:anim>
                                    <p:anim calcmode="lin" valueType="num">
                                      <p:cBhvr>
                                        <p:cTn id="29" dur="1000" fill="hold"/>
                                        <p:tgtEl>
                                          <p:spTgt spid="819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8195"/>
                                        </p:tgtEl>
                                        <p:attrNameLst>
                                          <p:attrName>style.visibility</p:attrName>
                                        </p:attrNameLst>
                                      </p:cBhvr>
                                      <p:to>
                                        <p:strVal val="visible"/>
                                      </p:to>
                                    </p:set>
                                    <p:animEffect transition="in" filter="checkerboard(across)">
                                      <p:cBhvr>
                                        <p:cTn id="34" dur="500"/>
                                        <p:tgtEl>
                                          <p:spTgt spid="8195"/>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8196"/>
                                        </p:tgtEl>
                                        <p:attrNameLst>
                                          <p:attrName>style.visibility</p:attrName>
                                        </p:attrNameLst>
                                      </p:cBhvr>
                                      <p:to>
                                        <p:strVal val="visible"/>
                                      </p:to>
                                    </p:set>
                                    <p:animEffect transition="in" filter="checkerboard(across)">
                                      <p:cBhvr>
                                        <p:cTn id="39" dur="500"/>
                                        <p:tgtEl>
                                          <p:spTgt spid="8196"/>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8197"/>
                                        </p:tgtEl>
                                        <p:attrNameLst>
                                          <p:attrName>style.visibility</p:attrName>
                                        </p:attrNameLst>
                                      </p:cBhvr>
                                      <p:to>
                                        <p:strVal val="visible"/>
                                      </p:to>
                                    </p:set>
                                    <p:animEffect transition="in" filter="checkerboard(across)">
                                      <p:cBhvr>
                                        <p:cTn id="44" dur="500"/>
                                        <p:tgtEl>
                                          <p:spTgt spid="819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dirty="0" smtClean="0">
                <a:latin typeface="Palatino Linotype" pitchFamily="18" charset="0"/>
              </a:rPr>
              <a:t>France</a:t>
            </a:r>
            <a:endParaRPr lang="en-US" sz="3600" dirty="0">
              <a:latin typeface="Palatino Linotype" pitchFamily="18" charset="0"/>
            </a:endParaRPr>
          </a:p>
        </p:txBody>
      </p:sp>
      <p:pic>
        <p:nvPicPr>
          <p:cNvPr id="9219" name="Picture 3" descr="C:\Users\user\Desktop\champagne.jpg"/>
          <p:cNvPicPr>
            <a:picLocks noGrp="1" noChangeAspect="1" noChangeArrowheads="1"/>
          </p:cNvPicPr>
          <p:nvPr>
            <p:ph idx="1"/>
          </p:nvPr>
        </p:nvPicPr>
        <p:blipFill>
          <a:blip r:embed="rId2"/>
          <a:srcRect/>
          <a:stretch>
            <a:fillRect/>
          </a:stretch>
        </p:blipFill>
        <p:spPr bwMode="auto">
          <a:xfrm>
            <a:off x="0" y="0"/>
            <a:ext cx="2705100" cy="2357430"/>
          </a:xfrm>
          <a:prstGeom prst="rect">
            <a:avLst/>
          </a:prstGeom>
          <a:noFill/>
        </p:spPr>
      </p:pic>
      <p:pic>
        <p:nvPicPr>
          <p:cNvPr id="9220" name="Picture 4" descr="C:\Users\user\Desktop\45ba0355.jpg"/>
          <p:cNvPicPr>
            <a:picLocks noChangeAspect="1" noChangeArrowheads="1"/>
          </p:cNvPicPr>
          <p:nvPr/>
        </p:nvPicPr>
        <p:blipFill>
          <a:blip r:embed="rId3" cstate="print"/>
          <a:srcRect/>
          <a:stretch>
            <a:fillRect/>
          </a:stretch>
        </p:blipFill>
        <p:spPr bwMode="auto">
          <a:xfrm>
            <a:off x="0" y="2357430"/>
            <a:ext cx="2643174" cy="2071702"/>
          </a:xfrm>
          <a:prstGeom prst="rect">
            <a:avLst/>
          </a:prstGeom>
          <a:noFill/>
        </p:spPr>
      </p:pic>
      <p:pic>
        <p:nvPicPr>
          <p:cNvPr id="9221" name="Picture 5" descr="C:\Users\user\Desktop\chanelno5edpclassic3.4oz.jpg"/>
          <p:cNvPicPr>
            <a:picLocks noChangeAspect="1" noChangeArrowheads="1"/>
          </p:cNvPicPr>
          <p:nvPr/>
        </p:nvPicPr>
        <p:blipFill>
          <a:blip r:embed="rId4" cstate="print"/>
          <a:srcRect/>
          <a:stretch>
            <a:fillRect/>
          </a:stretch>
        </p:blipFill>
        <p:spPr bwMode="auto">
          <a:xfrm>
            <a:off x="5857852" y="0"/>
            <a:ext cx="3286148" cy="2071654"/>
          </a:xfrm>
          <a:prstGeom prst="rect">
            <a:avLst/>
          </a:prstGeom>
          <a:noFill/>
        </p:spPr>
      </p:pic>
      <p:pic>
        <p:nvPicPr>
          <p:cNvPr id="9222" name="Picture 6" descr="C:\Users\user\Desktop\3778364446_598426a5e0.jpg"/>
          <p:cNvPicPr>
            <a:picLocks noChangeAspect="1" noChangeArrowheads="1"/>
          </p:cNvPicPr>
          <p:nvPr/>
        </p:nvPicPr>
        <p:blipFill>
          <a:blip r:embed="rId5"/>
          <a:srcRect/>
          <a:stretch>
            <a:fillRect/>
          </a:stretch>
        </p:blipFill>
        <p:spPr bwMode="auto">
          <a:xfrm>
            <a:off x="2571736" y="1285860"/>
            <a:ext cx="3000396" cy="3295650"/>
          </a:xfrm>
          <a:prstGeom prst="rect">
            <a:avLst/>
          </a:prstGeom>
          <a:noFill/>
        </p:spPr>
      </p:pic>
      <p:pic>
        <p:nvPicPr>
          <p:cNvPr id="9223" name="Picture 7" descr="C:\Users\user\Desktop\palace_of_versailles.jpg"/>
          <p:cNvPicPr>
            <a:picLocks noChangeAspect="1" noChangeArrowheads="1"/>
          </p:cNvPicPr>
          <p:nvPr/>
        </p:nvPicPr>
        <p:blipFill>
          <a:blip r:embed="rId6"/>
          <a:srcRect/>
          <a:stretch>
            <a:fillRect/>
          </a:stretch>
        </p:blipFill>
        <p:spPr bwMode="auto">
          <a:xfrm>
            <a:off x="5572132" y="2071678"/>
            <a:ext cx="3571868" cy="2571768"/>
          </a:xfrm>
          <a:prstGeom prst="rect">
            <a:avLst/>
          </a:prstGeom>
          <a:noFill/>
        </p:spPr>
      </p:pic>
      <p:pic>
        <p:nvPicPr>
          <p:cNvPr id="9224" name="Picture 8" descr="C:\Users\user\Desktop\Paris_City2029-321x208.jpg"/>
          <p:cNvPicPr>
            <a:picLocks noChangeAspect="1" noChangeArrowheads="1"/>
          </p:cNvPicPr>
          <p:nvPr/>
        </p:nvPicPr>
        <p:blipFill>
          <a:blip r:embed="rId7"/>
          <a:srcRect/>
          <a:stretch>
            <a:fillRect/>
          </a:stretch>
        </p:blipFill>
        <p:spPr bwMode="auto">
          <a:xfrm>
            <a:off x="2571736" y="4572008"/>
            <a:ext cx="3057525" cy="2285992"/>
          </a:xfrm>
          <a:prstGeom prst="rect">
            <a:avLst/>
          </a:prstGeom>
          <a:noFill/>
        </p:spPr>
      </p:pic>
      <p:pic>
        <p:nvPicPr>
          <p:cNvPr id="9225" name="Picture 9" descr="C:\Users\user\Desktop\nimes-arena-top-attraction.jpg"/>
          <p:cNvPicPr>
            <a:picLocks noChangeAspect="1" noChangeArrowheads="1"/>
          </p:cNvPicPr>
          <p:nvPr/>
        </p:nvPicPr>
        <p:blipFill>
          <a:blip r:embed="rId8"/>
          <a:srcRect/>
          <a:stretch>
            <a:fillRect/>
          </a:stretch>
        </p:blipFill>
        <p:spPr bwMode="auto">
          <a:xfrm>
            <a:off x="5548308" y="4643446"/>
            <a:ext cx="3595692" cy="2214554"/>
          </a:xfrm>
          <a:prstGeom prst="rect">
            <a:avLst/>
          </a:prstGeom>
          <a:noFill/>
        </p:spPr>
      </p:pic>
      <p:pic>
        <p:nvPicPr>
          <p:cNvPr id="9226" name="Picture 10" descr="C:\Users\user\Desktop\pont-du-gard-attraction-france.jpg"/>
          <p:cNvPicPr>
            <a:picLocks noChangeAspect="1" noChangeArrowheads="1"/>
          </p:cNvPicPr>
          <p:nvPr/>
        </p:nvPicPr>
        <p:blipFill>
          <a:blip r:embed="rId9"/>
          <a:srcRect/>
          <a:stretch>
            <a:fillRect/>
          </a:stretch>
        </p:blipFill>
        <p:spPr bwMode="auto">
          <a:xfrm>
            <a:off x="0" y="4429132"/>
            <a:ext cx="2571736" cy="24288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221"/>
                                        </p:tgtEl>
                                        <p:attrNameLst>
                                          <p:attrName>style.visibility</p:attrName>
                                        </p:attrNameLst>
                                      </p:cBhvr>
                                      <p:to>
                                        <p:strVal val="visible"/>
                                      </p:to>
                                    </p:set>
                                    <p:animEffect transition="in" filter="checkerboard(across)">
                                      <p:cBhvr>
                                        <p:cTn id="7" dur="500"/>
                                        <p:tgtEl>
                                          <p:spTgt spid="922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9226"/>
                                        </p:tgtEl>
                                        <p:attrNameLst>
                                          <p:attrName>style.visibility</p:attrName>
                                        </p:attrNameLst>
                                      </p:cBhvr>
                                      <p:to>
                                        <p:strVal val="visible"/>
                                      </p:to>
                                    </p:set>
                                    <p:animEffect transition="in" filter="checkerboard(across)">
                                      <p:cBhvr>
                                        <p:cTn id="12" dur="500"/>
                                        <p:tgtEl>
                                          <p:spTgt spid="922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9223"/>
                                        </p:tgtEl>
                                        <p:attrNameLst>
                                          <p:attrName>style.visibility</p:attrName>
                                        </p:attrNameLst>
                                      </p:cBhvr>
                                      <p:to>
                                        <p:strVal val="visible"/>
                                      </p:to>
                                    </p:set>
                                    <p:animEffect transition="in" filter="checkerboard(across)">
                                      <p:cBhvr>
                                        <p:cTn id="17" dur="500"/>
                                        <p:tgtEl>
                                          <p:spTgt spid="922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9225"/>
                                        </p:tgtEl>
                                        <p:attrNameLst>
                                          <p:attrName>style.visibility</p:attrName>
                                        </p:attrNameLst>
                                      </p:cBhvr>
                                      <p:to>
                                        <p:strVal val="visible"/>
                                      </p:to>
                                    </p:set>
                                    <p:animEffect transition="in" filter="checkerboard(across)">
                                      <p:cBhvr>
                                        <p:cTn id="22" dur="500"/>
                                        <p:tgtEl>
                                          <p:spTgt spid="922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9224"/>
                                        </p:tgtEl>
                                        <p:attrNameLst>
                                          <p:attrName>style.visibility</p:attrName>
                                        </p:attrNameLst>
                                      </p:cBhvr>
                                      <p:to>
                                        <p:strVal val="visible"/>
                                      </p:to>
                                    </p:set>
                                    <p:animEffect transition="in" filter="checkerboard(across)">
                                      <p:cBhvr>
                                        <p:cTn id="27" dur="500"/>
                                        <p:tgtEl>
                                          <p:spTgt spid="9224"/>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9220"/>
                                        </p:tgtEl>
                                        <p:attrNameLst>
                                          <p:attrName>style.visibility</p:attrName>
                                        </p:attrNameLst>
                                      </p:cBhvr>
                                      <p:to>
                                        <p:strVal val="visible"/>
                                      </p:to>
                                    </p:set>
                                    <p:animEffect transition="in" filter="checkerboard(across)">
                                      <p:cBhvr>
                                        <p:cTn id="32" dur="500"/>
                                        <p:tgtEl>
                                          <p:spTgt spid="9220"/>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9219"/>
                                        </p:tgtEl>
                                        <p:attrNameLst>
                                          <p:attrName>style.visibility</p:attrName>
                                        </p:attrNameLst>
                                      </p:cBhvr>
                                      <p:to>
                                        <p:strVal val="visible"/>
                                      </p:to>
                                    </p:set>
                                    <p:animEffect transition="in" filter="checkerboard(across)">
                                      <p:cBhvr>
                                        <p:cTn id="37" dur="500"/>
                                        <p:tgtEl>
                                          <p:spTgt spid="92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20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nodeType="clickEffect">
                                  <p:stCondLst>
                                    <p:cond delay="0"/>
                                  </p:stCondLst>
                                  <p:childTnLst>
                                    <p:set>
                                      <p:cBhvr>
                                        <p:cTn id="46" dur="1" fill="hold">
                                          <p:stCondLst>
                                            <p:cond delay="0"/>
                                          </p:stCondLst>
                                        </p:cTn>
                                        <p:tgtEl>
                                          <p:spTgt spid="9222"/>
                                        </p:tgtEl>
                                        <p:attrNameLst>
                                          <p:attrName>style.visibility</p:attrName>
                                        </p:attrNameLst>
                                      </p:cBhvr>
                                      <p:to>
                                        <p:strVal val="visible"/>
                                      </p:to>
                                    </p:set>
                                    <p:animEffect transition="in" filter="box(in)">
                                      <p:cBhvr>
                                        <p:cTn id="47"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4356"/>
          </a:xfrm>
        </p:spPr>
        <p:txBody>
          <a:bodyPr>
            <a:normAutofit/>
          </a:bodyPr>
          <a:lstStyle/>
          <a:p>
            <a:r>
              <a:rPr lang="sr-Latn-CS" sz="3600" dirty="0" smtClean="0">
                <a:latin typeface="Palatino Linotype" pitchFamily="18" charset="0"/>
              </a:rPr>
              <a:t>Germany</a:t>
            </a:r>
            <a:endParaRPr lang="en-US" sz="3600" dirty="0">
              <a:latin typeface="Palatino Linotype" pitchFamily="18" charset="0"/>
            </a:endParaRPr>
          </a:p>
        </p:txBody>
      </p:sp>
      <p:pic>
        <p:nvPicPr>
          <p:cNvPr id="10242" name="Picture 2" descr="C:\Users\user\Desktop\The-Top-Ten-Tourist-Attractions-in-Germany.jpg"/>
          <p:cNvPicPr>
            <a:picLocks noGrp="1" noChangeAspect="1" noChangeArrowheads="1"/>
          </p:cNvPicPr>
          <p:nvPr>
            <p:ph idx="1"/>
          </p:nvPr>
        </p:nvPicPr>
        <p:blipFill>
          <a:blip r:embed="rId2"/>
          <a:srcRect/>
          <a:stretch>
            <a:fillRect/>
          </a:stretch>
        </p:blipFill>
        <p:spPr bwMode="auto">
          <a:xfrm>
            <a:off x="0" y="0"/>
            <a:ext cx="3286116" cy="2571744"/>
          </a:xfrm>
          <a:prstGeom prst="rect">
            <a:avLst/>
          </a:prstGeom>
          <a:noFill/>
        </p:spPr>
      </p:pic>
      <p:pic>
        <p:nvPicPr>
          <p:cNvPr id="10243" name="Picture 3" descr="C:\Users\user\Desktop\germany580-330.jpg"/>
          <p:cNvPicPr>
            <a:picLocks noChangeAspect="1" noChangeArrowheads="1"/>
          </p:cNvPicPr>
          <p:nvPr/>
        </p:nvPicPr>
        <p:blipFill>
          <a:blip r:embed="rId3"/>
          <a:srcRect/>
          <a:stretch>
            <a:fillRect/>
          </a:stretch>
        </p:blipFill>
        <p:spPr bwMode="auto">
          <a:xfrm>
            <a:off x="3000364" y="785794"/>
            <a:ext cx="4262448" cy="3143250"/>
          </a:xfrm>
          <a:prstGeom prst="rect">
            <a:avLst/>
          </a:prstGeom>
          <a:noFill/>
        </p:spPr>
      </p:pic>
      <p:pic>
        <p:nvPicPr>
          <p:cNvPr id="10244" name="Picture 4" descr="C:\Users\user\Desktop\IMG_1301.jpg"/>
          <p:cNvPicPr>
            <a:picLocks noChangeAspect="1" noChangeArrowheads="1"/>
          </p:cNvPicPr>
          <p:nvPr/>
        </p:nvPicPr>
        <p:blipFill>
          <a:blip r:embed="rId4" cstate="print"/>
          <a:srcRect/>
          <a:stretch>
            <a:fillRect/>
          </a:stretch>
        </p:blipFill>
        <p:spPr bwMode="auto">
          <a:xfrm>
            <a:off x="7286612" y="0"/>
            <a:ext cx="1857388" cy="4286256"/>
          </a:xfrm>
          <a:prstGeom prst="rect">
            <a:avLst/>
          </a:prstGeom>
          <a:noFill/>
        </p:spPr>
      </p:pic>
      <p:pic>
        <p:nvPicPr>
          <p:cNvPr id="10245" name="Picture 5" descr="C:\Users\user\Desktop\The-Romantic-Road.jpg"/>
          <p:cNvPicPr>
            <a:picLocks noChangeAspect="1" noChangeArrowheads="1"/>
          </p:cNvPicPr>
          <p:nvPr/>
        </p:nvPicPr>
        <p:blipFill>
          <a:blip r:embed="rId5"/>
          <a:srcRect/>
          <a:stretch>
            <a:fillRect/>
          </a:stretch>
        </p:blipFill>
        <p:spPr bwMode="auto">
          <a:xfrm>
            <a:off x="0" y="2643182"/>
            <a:ext cx="3000364" cy="4214818"/>
          </a:xfrm>
          <a:prstGeom prst="rect">
            <a:avLst/>
          </a:prstGeom>
          <a:noFill/>
        </p:spPr>
      </p:pic>
      <p:pic>
        <p:nvPicPr>
          <p:cNvPr id="10246" name="Picture 6" descr="C:\Users\user\Desktop\4053630588_a96377a282_z.jpg"/>
          <p:cNvPicPr>
            <a:picLocks noChangeAspect="1" noChangeArrowheads="1"/>
          </p:cNvPicPr>
          <p:nvPr/>
        </p:nvPicPr>
        <p:blipFill>
          <a:blip r:embed="rId6"/>
          <a:srcRect/>
          <a:stretch>
            <a:fillRect/>
          </a:stretch>
        </p:blipFill>
        <p:spPr bwMode="auto">
          <a:xfrm>
            <a:off x="3000364" y="3929066"/>
            <a:ext cx="2928958" cy="2928934"/>
          </a:xfrm>
          <a:prstGeom prst="rect">
            <a:avLst/>
          </a:prstGeom>
          <a:noFill/>
        </p:spPr>
      </p:pic>
      <p:pic>
        <p:nvPicPr>
          <p:cNvPr id="10247" name="Picture 7" descr="C:\Users\user\Desktop\frankfurt-d431.jpg"/>
          <p:cNvPicPr>
            <a:picLocks noChangeAspect="1" noChangeArrowheads="1"/>
          </p:cNvPicPr>
          <p:nvPr/>
        </p:nvPicPr>
        <p:blipFill>
          <a:blip r:embed="rId7"/>
          <a:srcRect/>
          <a:stretch>
            <a:fillRect/>
          </a:stretch>
        </p:blipFill>
        <p:spPr bwMode="auto">
          <a:xfrm>
            <a:off x="5857884" y="3929066"/>
            <a:ext cx="3286116" cy="292893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box(in)">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246"/>
                                        </p:tgtEl>
                                        <p:attrNameLst>
                                          <p:attrName>style.visibility</p:attrName>
                                        </p:attrNameLst>
                                      </p:cBhvr>
                                      <p:to>
                                        <p:strVal val="visible"/>
                                      </p:to>
                                    </p:set>
                                    <p:animEffect transition="in" filter="checkerboard(across)">
                                      <p:cBhvr>
                                        <p:cTn id="12" dur="500"/>
                                        <p:tgtEl>
                                          <p:spTgt spid="1024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0245"/>
                                        </p:tgtEl>
                                        <p:attrNameLst>
                                          <p:attrName>style.visibility</p:attrName>
                                        </p:attrNameLst>
                                      </p:cBhvr>
                                      <p:to>
                                        <p:strVal val="visible"/>
                                      </p:to>
                                    </p:set>
                                    <p:animEffect transition="in" filter="checkerboard(across)">
                                      <p:cBhvr>
                                        <p:cTn id="17" dur="500"/>
                                        <p:tgtEl>
                                          <p:spTgt spid="1024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0247"/>
                                        </p:tgtEl>
                                        <p:attrNameLst>
                                          <p:attrName>style.visibility</p:attrName>
                                        </p:attrNameLst>
                                      </p:cBhvr>
                                      <p:to>
                                        <p:strVal val="visible"/>
                                      </p:to>
                                    </p:set>
                                    <p:animEffect transition="in" filter="checkerboard(across)">
                                      <p:cBhvr>
                                        <p:cTn id="22" dur="500"/>
                                        <p:tgtEl>
                                          <p:spTgt spid="10247"/>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0242"/>
                                        </p:tgtEl>
                                        <p:attrNameLst>
                                          <p:attrName>style.visibility</p:attrName>
                                        </p:attrNameLst>
                                      </p:cBhvr>
                                      <p:to>
                                        <p:strVal val="visible"/>
                                      </p:to>
                                    </p:set>
                                    <p:animEffect transition="in" filter="checkerboard(across)">
                                      <p:cBhvr>
                                        <p:cTn id="27" dur="500"/>
                                        <p:tgtEl>
                                          <p:spTgt spid="10242"/>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0244"/>
                                        </p:tgtEl>
                                        <p:attrNameLst>
                                          <p:attrName>style.visibility</p:attrName>
                                        </p:attrNameLst>
                                      </p:cBhvr>
                                      <p:to>
                                        <p:strVal val="visible"/>
                                      </p:to>
                                    </p:set>
                                    <p:animEffect transition="in" filter="checkerboard(across)">
                                      <p:cBhvr>
                                        <p:cTn id="32" dur="500"/>
                                        <p:tgtEl>
                                          <p:spTgt spid="1024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496" y="0"/>
            <a:ext cx="2500330" cy="785794"/>
          </a:xfrm>
        </p:spPr>
        <p:txBody>
          <a:bodyPr>
            <a:normAutofit/>
          </a:bodyPr>
          <a:lstStyle/>
          <a:p>
            <a:r>
              <a:rPr lang="sr-Latn-CS" sz="3600" dirty="0" smtClean="0">
                <a:latin typeface="Palatino Linotype" pitchFamily="18" charset="0"/>
              </a:rPr>
              <a:t>Italy</a:t>
            </a:r>
            <a:endParaRPr lang="en-US" sz="3600" dirty="0">
              <a:latin typeface="Palatino Linotype" pitchFamily="18" charset="0"/>
            </a:endParaRPr>
          </a:p>
        </p:txBody>
      </p:sp>
      <p:pic>
        <p:nvPicPr>
          <p:cNvPr id="11266" name="Picture 2" descr="C:\Users\user\Desktop\italy.jpg"/>
          <p:cNvPicPr>
            <a:picLocks noChangeAspect="1" noChangeArrowheads="1"/>
          </p:cNvPicPr>
          <p:nvPr/>
        </p:nvPicPr>
        <p:blipFill>
          <a:blip r:embed="rId2"/>
          <a:srcRect/>
          <a:stretch>
            <a:fillRect/>
          </a:stretch>
        </p:blipFill>
        <p:spPr bwMode="auto">
          <a:xfrm>
            <a:off x="6677025" y="0"/>
            <a:ext cx="2466975" cy="1847850"/>
          </a:xfrm>
          <a:prstGeom prst="rect">
            <a:avLst/>
          </a:prstGeom>
          <a:noFill/>
        </p:spPr>
      </p:pic>
      <p:pic>
        <p:nvPicPr>
          <p:cNvPr id="11267" name="Picture 3" descr="C:\Users\user\Desktop\Mercado-Centrale-Florence-Italy-indoor-food-market-1024x682.jpg"/>
          <p:cNvPicPr>
            <a:picLocks noChangeAspect="1" noChangeArrowheads="1"/>
          </p:cNvPicPr>
          <p:nvPr/>
        </p:nvPicPr>
        <p:blipFill>
          <a:blip r:embed="rId3"/>
          <a:srcRect/>
          <a:stretch>
            <a:fillRect/>
          </a:stretch>
        </p:blipFill>
        <p:spPr bwMode="auto">
          <a:xfrm>
            <a:off x="0" y="0"/>
            <a:ext cx="3661469" cy="4000504"/>
          </a:xfrm>
          <a:prstGeom prst="rect">
            <a:avLst/>
          </a:prstGeom>
          <a:noFill/>
        </p:spPr>
      </p:pic>
      <p:pic>
        <p:nvPicPr>
          <p:cNvPr id="11268" name="Picture 4" descr="C:\Users\user\Desktop\FOTO_64.jpg"/>
          <p:cNvPicPr>
            <a:picLocks noGrp="1" noChangeAspect="1" noChangeArrowheads="1"/>
          </p:cNvPicPr>
          <p:nvPr>
            <p:ph idx="1"/>
          </p:nvPr>
        </p:nvPicPr>
        <p:blipFill>
          <a:blip r:embed="rId4"/>
          <a:srcRect/>
          <a:stretch>
            <a:fillRect/>
          </a:stretch>
        </p:blipFill>
        <p:spPr bwMode="auto">
          <a:xfrm>
            <a:off x="3643306" y="857232"/>
            <a:ext cx="3238500" cy="2419350"/>
          </a:xfrm>
          <a:prstGeom prst="rect">
            <a:avLst/>
          </a:prstGeom>
          <a:noFill/>
        </p:spPr>
      </p:pic>
      <p:pic>
        <p:nvPicPr>
          <p:cNvPr id="11269" name="Picture 5" descr="C:\Users\user\Desktop\pisa.jpg"/>
          <p:cNvPicPr>
            <a:picLocks noChangeAspect="1" noChangeArrowheads="1"/>
          </p:cNvPicPr>
          <p:nvPr/>
        </p:nvPicPr>
        <p:blipFill>
          <a:blip r:embed="rId5"/>
          <a:srcRect/>
          <a:stretch>
            <a:fillRect/>
          </a:stretch>
        </p:blipFill>
        <p:spPr bwMode="auto">
          <a:xfrm>
            <a:off x="6858016" y="1928802"/>
            <a:ext cx="2285984" cy="2257425"/>
          </a:xfrm>
          <a:prstGeom prst="rect">
            <a:avLst/>
          </a:prstGeom>
          <a:noFill/>
        </p:spPr>
      </p:pic>
      <p:pic>
        <p:nvPicPr>
          <p:cNvPr id="11270" name="Picture 6" descr="C:\Users\user\Desktop\trevi_fountain2-360x210.jpg"/>
          <p:cNvPicPr>
            <a:picLocks noChangeAspect="1" noChangeArrowheads="1"/>
          </p:cNvPicPr>
          <p:nvPr/>
        </p:nvPicPr>
        <p:blipFill>
          <a:blip r:embed="rId6"/>
          <a:srcRect/>
          <a:stretch>
            <a:fillRect/>
          </a:stretch>
        </p:blipFill>
        <p:spPr bwMode="auto">
          <a:xfrm>
            <a:off x="5786446" y="4143380"/>
            <a:ext cx="3357554" cy="2714620"/>
          </a:xfrm>
          <a:prstGeom prst="rect">
            <a:avLst/>
          </a:prstGeom>
          <a:noFill/>
        </p:spPr>
      </p:pic>
      <p:pic>
        <p:nvPicPr>
          <p:cNvPr id="11271" name="Picture 7" descr="C:\Users\user\Desktop\Audrey_Hepburn_and_Gregory_Peck_on_Vespa_in_Roman_Holiday_trailer.jpg"/>
          <p:cNvPicPr>
            <a:picLocks noChangeAspect="1" noChangeArrowheads="1"/>
          </p:cNvPicPr>
          <p:nvPr/>
        </p:nvPicPr>
        <p:blipFill>
          <a:blip r:embed="rId7"/>
          <a:srcRect/>
          <a:stretch>
            <a:fillRect/>
          </a:stretch>
        </p:blipFill>
        <p:spPr bwMode="auto">
          <a:xfrm>
            <a:off x="0" y="3567107"/>
            <a:ext cx="2971797" cy="3290893"/>
          </a:xfrm>
          <a:prstGeom prst="rect">
            <a:avLst/>
          </a:prstGeom>
          <a:noFill/>
        </p:spPr>
      </p:pic>
      <p:pic>
        <p:nvPicPr>
          <p:cNvPr id="11272" name="Picture 8" descr="C:\Users\user\Desktop\festival-sanremo-2013-generica_736442.jpg"/>
          <p:cNvPicPr>
            <a:picLocks noChangeAspect="1" noChangeArrowheads="1"/>
          </p:cNvPicPr>
          <p:nvPr/>
        </p:nvPicPr>
        <p:blipFill>
          <a:blip r:embed="rId8"/>
          <a:srcRect/>
          <a:stretch>
            <a:fillRect/>
          </a:stretch>
        </p:blipFill>
        <p:spPr bwMode="auto">
          <a:xfrm>
            <a:off x="2928926" y="3286124"/>
            <a:ext cx="3571900" cy="35718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checkerboard(across)">
                                      <p:cBhvr>
                                        <p:cTn id="7" dur="500"/>
                                        <p:tgtEl>
                                          <p:spTgt spid="1126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1270"/>
                                        </p:tgtEl>
                                        <p:attrNameLst>
                                          <p:attrName>style.visibility</p:attrName>
                                        </p:attrNameLst>
                                      </p:cBhvr>
                                      <p:to>
                                        <p:strVal val="visible"/>
                                      </p:to>
                                    </p:set>
                                    <p:animEffect transition="in" filter="checkerboard(across)">
                                      <p:cBhvr>
                                        <p:cTn id="12" dur="500"/>
                                        <p:tgtEl>
                                          <p:spTgt spid="1127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1268"/>
                                        </p:tgtEl>
                                        <p:attrNameLst>
                                          <p:attrName>style.visibility</p:attrName>
                                        </p:attrNameLst>
                                      </p:cBhvr>
                                      <p:to>
                                        <p:strVal val="visible"/>
                                      </p:to>
                                    </p:set>
                                    <p:animEffect transition="in" filter="checkerboard(across)">
                                      <p:cBhvr>
                                        <p:cTn id="17" dur="500"/>
                                        <p:tgtEl>
                                          <p:spTgt spid="11268"/>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1266"/>
                                        </p:tgtEl>
                                        <p:attrNameLst>
                                          <p:attrName>style.visibility</p:attrName>
                                        </p:attrNameLst>
                                      </p:cBhvr>
                                      <p:to>
                                        <p:strVal val="visible"/>
                                      </p:to>
                                    </p:set>
                                    <p:animEffect transition="in" filter="checkerboard(across)">
                                      <p:cBhvr>
                                        <p:cTn id="22" dur="500"/>
                                        <p:tgtEl>
                                          <p:spTgt spid="11266"/>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1267"/>
                                        </p:tgtEl>
                                        <p:attrNameLst>
                                          <p:attrName>style.visibility</p:attrName>
                                        </p:attrNameLst>
                                      </p:cBhvr>
                                      <p:to>
                                        <p:strVal val="visible"/>
                                      </p:to>
                                    </p:set>
                                    <p:animEffect transition="in" filter="checkerboard(across)">
                                      <p:cBhvr>
                                        <p:cTn id="27" dur="500"/>
                                        <p:tgtEl>
                                          <p:spTgt spid="11267"/>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1271"/>
                                        </p:tgtEl>
                                        <p:attrNameLst>
                                          <p:attrName>style.visibility</p:attrName>
                                        </p:attrNameLst>
                                      </p:cBhvr>
                                      <p:to>
                                        <p:strVal val="visible"/>
                                      </p:to>
                                    </p:set>
                                    <p:animEffect transition="in" filter="checkerboard(across)">
                                      <p:cBhvr>
                                        <p:cTn id="32" dur="500"/>
                                        <p:tgtEl>
                                          <p:spTgt spid="11271"/>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1268"/>
                                        </p:tgtEl>
                                        <p:attrNameLst>
                                          <p:attrName>style.visibility</p:attrName>
                                        </p:attrNameLst>
                                      </p:cBhvr>
                                      <p:to>
                                        <p:strVal val="visible"/>
                                      </p:to>
                                    </p:set>
                                    <p:animEffect transition="in" filter="box(in)">
                                      <p:cBhvr>
                                        <p:cTn id="37" dur="500"/>
                                        <p:tgtEl>
                                          <p:spTgt spid="1126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20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nodeType="clickEffect">
                                  <p:stCondLst>
                                    <p:cond delay="0"/>
                                  </p:stCondLst>
                                  <p:childTnLst>
                                    <p:set>
                                      <p:cBhvr>
                                        <p:cTn id="46" dur="1" fill="hold">
                                          <p:stCondLst>
                                            <p:cond delay="0"/>
                                          </p:stCondLst>
                                        </p:cTn>
                                        <p:tgtEl>
                                          <p:spTgt spid="11272"/>
                                        </p:tgtEl>
                                        <p:attrNameLst>
                                          <p:attrName>style.visibility</p:attrName>
                                        </p:attrNameLst>
                                      </p:cBhvr>
                                      <p:to>
                                        <p:strVal val="visible"/>
                                      </p:to>
                                    </p:set>
                                    <p:animEffect transition="in" filter="box(in)">
                                      <p:cBhvr>
                                        <p:cTn id="47" dur="500"/>
                                        <p:tgtEl>
                                          <p:spTgt spid="11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71480"/>
          </a:xfrm>
        </p:spPr>
        <p:txBody>
          <a:bodyPr>
            <a:noAutofit/>
          </a:bodyPr>
          <a:lstStyle/>
          <a:p>
            <a:r>
              <a:rPr lang="sr-Latn-CS" sz="3600" dirty="0" smtClean="0">
                <a:latin typeface="Palatino Linotype" pitchFamily="18" charset="0"/>
              </a:rPr>
              <a:t>Japan</a:t>
            </a:r>
            <a:endParaRPr lang="en-US" sz="3600" dirty="0">
              <a:latin typeface="Palatino Linotype" pitchFamily="18" charset="0"/>
            </a:endParaRPr>
          </a:p>
        </p:txBody>
      </p:sp>
      <p:pic>
        <p:nvPicPr>
          <p:cNvPr id="12290" name="Picture 2" descr="C:\Users\user\Desktop\Mt-Fuji-and-house-575x431.jpg"/>
          <p:cNvPicPr>
            <a:picLocks noGrp="1" noChangeAspect="1" noChangeArrowheads="1"/>
          </p:cNvPicPr>
          <p:nvPr>
            <p:ph idx="1"/>
          </p:nvPr>
        </p:nvPicPr>
        <p:blipFill>
          <a:blip r:embed="rId2"/>
          <a:srcRect/>
          <a:stretch>
            <a:fillRect/>
          </a:stretch>
        </p:blipFill>
        <p:spPr bwMode="auto">
          <a:xfrm>
            <a:off x="5786414" y="1"/>
            <a:ext cx="3357586" cy="3714752"/>
          </a:xfrm>
          <a:prstGeom prst="rect">
            <a:avLst/>
          </a:prstGeom>
          <a:noFill/>
        </p:spPr>
      </p:pic>
      <p:pic>
        <p:nvPicPr>
          <p:cNvPr id="12291" name="Picture 3" descr="C:\Users\user\Desktop\Best-tourist-spots-in-Asia-district-of-gion.jpg"/>
          <p:cNvPicPr>
            <a:picLocks noChangeAspect="1" noChangeArrowheads="1"/>
          </p:cNvPicPr>
          <p:nvPr/>
        </p:nvPicPr>
        <p:blipFill>
          <a:blip r:embed="rId3"/>
          <a:srcRect/>
          <a:stretch>
            <a:fillRect/>
          </a:stretch>
        </p:blipFill>
        <p:spPr bwMode="auto">
          <a:xfrm>
            <a:off x="2714612" y="642918"/>
            <a:ext cx="3119441" cy="3071834"/>
          </a:xfrm>
          <a:prstGeom prst="rect">
            <a:avLst/>
          </a:prstGeom>
          <a:noFill/>
        </p:spPr>
      </p:pic>
      <p:pic>
        <p:nvPicPr>
          <p:cNvPr id="12292" name="Picture 4" descr="C:\Users\user\Desktop\sushi.163101001_std.jpg"/>
          <p:cNvPicPr>
            <a:picLocks noChangeAspect="1" noChangeArrowheads="1"/>
          </p:cNvPicPr>
          <p:nvPr/>
        </p:nvPicPr>
        <p:blipFill>
          <a:blip r:embed="rId4"/>
          <a:srcRect/>
          <a:stretch>
            <a:fillRect/>
          </a:stretch>
        </p:blipFill>
        <p:spPr bwMode="auto">
          <a:xfrm>
            <a:off x="5334000" y="3786190"/>
            <a:ext cx="3810000" cy="3071810"/>
          </a:xfrm>
          <a:prstGeom prst="rect">
            <a:avLst/>
          </a:prstGeom>
          <a:noFill/>
        </p:spPr>
      </p:pic>
      <p:pic>
        <p:nvPicPr>
          <p:cNvPr id="12293" name="Picture 5" descr="C:\Users\user\Desktop\toyota-vitz-banner-on-qeemat.jpg"/>
          <p:cNvPicPr>
            <a:picLocks noChangeAspect="1" noChangeArrowheads="1"/>
          </p:cNvPicPr>
          <p:nvPr/>
        </p:nvPicPr>
        <p:blipFill>
          <a:blip r:embed="rId5"/>
          <a:srcRect/>
          <a:stretch>
            <a:fillRect/>
          </a:stretch>
        </p:blipFill>
        <p:spPr bwMode="auto">
          <a:xfrm>
            <a:off x="214282" y="0"/>
            <a:ext cx="2571735" cy="3810000"/>
          </a:xfrm>
          <a:prstGeom prst="rect">
            <a:avLst/>
          </a:prstGeom>
          <a:noFill/>
        </p:spPr>
      </p:pic>
      <p:pic>
        <p:nvPicPr>
          <p:cNvPr id="12294" name="Picture 6" descr="C:\Users\user\Desktop\2d1f57e791738a3e79db9ba52d97fa50.jpg"/>
          <p:cNvPicPr>
            <a:picLocks noChangeAspect="1" noChangeArrowheads="1"/>
          </p:cNvPicPr>
          <p:nvPr/>
        </p:nvPicPr>
        <p:blipFill>
          <a:blip r:embed="rId6"/>
          <a:srcRect/>
          <a:stretch>
            <a:fillRect/>
          </a:stretch>
        </p:blipFill>
        <p:spPr bwMode="auto">
          <a:xfrm>
            <a:off x="3214678" y="3714752"/>
            <a:ext cx="2247900" cy="3143248"/>
          </a:xfrm>
          <a:prstGeom prst="rect">
            <a:avLst/>
          </a:prstGeom>
          <a:noFill/>
        </p:spPr>
      </p:pic>
      <p:pic>
        <p:nvPicPr>
          <p:cNvPr id="12295" name="Picture 7" descr="C:\Users\user\Desktop\nijo-castle-kyoto-575x421.jpg"/>
          <p:cNvPicPr>
            <a:picLocks noChangeAspect="1" noChangeArrowheads="1"/>
          </p:cNvPicPr>
          <p:nvPr/>
        </p:nvPicPr>
        <p:blipFill>
          <a:blip r:embed="rId7"/>
          <a:srcRect/>
          <a:stretch>
            <a:fillRect/>
          </a:stretch>
        </p:blipFill>
        <p:spPr bwMode="auto">
          <a:xfrm>
            <a:off x="0" y="3929066"/>
            <a:ext cx="3143208" cy="292893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ox(in)">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2295"/>
                                        </p:tgtEl>
                                        <p:attrNameLst>
                                          <p:attrName>style.visibility</p:attrName>
                                        </p:attrNameLst>
                                      </p:cBhvr>
                                      <p:to>
                                        <p:strVal val="visible"/>
                                      </p:to>
                                    </p:set>
                                    <p:animEffect transition="in" filter="box(in)">
                                      <p:cBhvr>
                                        <p:cTn id="12" dur="500"/>
                                        <p:tgtEl>
                                          <p:spTgt spid="1229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2292"/>
                                        </p:tgtEl>
                                        <p:attrNameLst>
                                          <p:attrName>style.visibility</p:attrName>
                                        </p:attrNameLst>
                                      </p:cBhvr>
                                      <p:to>
                                        <p:strVal val="visible"/>
                                      </p:to>
                                    </p:set>
                                    <p:animEffect transition="in" filter="checkerboard(across)">
                                      <p:cBhvr>
                                        <p:cTn id="17" dur="500"/>
                                        <p:tgtEl>
                                          <p:spTgt spid="12292"/>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2291"/>
                                        </p:tgtEl>
                                        <p:attrNameLst>
                                          <p:attrName>style.visibility</p:attrName>
                                        </p:attrNameLst>
                                      </p:cBhvr>
                                      <p:to>
                                        <p:strVal val="visible"/>
                                      </p:to>
                                    </p:set>
                                    <p:animEffect transition="in" filter="checkerboard(across)">
                                      <p:cBhvr>
                                        <p:cTn id="22" dur="500"/>
                                        <p:tgtEl>
                                          <p:spTgt spid="12291"/>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2294"/>
                                        </p:tgtEl>
                                        <p:attrNameLst>
                                          <p:attrName>style.visibility</p:attrName>
                                        </p:attrNameLst>
                                      </p:cBhvr>
                                      <p:to>
                                        <p:strVal val="visible"/>
                                      </p:to>
                                    </p:set>
                                    <p:animEffect transition="in" filter="checkerboard(across)">
                                      <p:cBhvr>
                                        <p:cTn id="27" dur="500"/>
                                        <p:tgtEl>
                                          <p:spTgt spid="12294"/>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2293"/>
                                        </p:tgtEl>
                                        <p:attrNameLst>
                                          <p:attrName>style.visibility</p:attrName>
                                        </p:attrNameLst>
                                      </p:cBhvr>
                                      <p:to>
                                        <p:strVal val="visible"/>
                                      </p:to>
                                    </p:set>
                                    <p:animEffect transition="in" filter="checkerboard(across)">
                                      <p:cBhvr>
                                        <p:cTn id="32" dur="500"/>
                                        <p:tgtEl>
                                          <p:spTgt spid="1229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00108"/>
          </a:xfrm>
        </p:spPr>
        <p:txBody>
          <a:bodyPr>
            <a:normAutofit/>
          </a:bodyPr>
          <a:lstStyle/>
          <a:p>
            <a:r>
              <a:rPr lang="sr-Latn-CS" sz="3600" dirty="0" smtClean="0">
                <a:latin typeface="Palatino Linotype" pitchFamily="18" charset="0"/>
              </a:rPr>
              <a:t>Mexico</a:t>
            </a:r>
            <a:endParaRPr lang="en-US" sz="3600" dirty="0">
              <a:latin typeface="Palatino Linotype" pitchFamily="18" charset="0"/>
            </a:endParaRPr>
          </a:p>
        </p:txBody>
      </p:sp>
      <p:pic>
        <p:nvPicPr>
          <p:cNvPr id="13314" name="Picture 2" descr="C:\Users\user\Desktop\FNK_breakfast-burrito_s4x3.jpg"/>
          <p:cNvPicPr>
            <a:picLocks noGrp="1" noChangeAspect="1" noChangeArrowheads="1"/>
          </p:cNvPicPr>
          <p:nvPr>
            <p:ph idx="1"/>
          </p:nvPr>
        </p:nvPicPr>
        <p:blipFill>
          <a:blip r:embed="rId2"/>
          <a:srcRect/>
          <a:stretch>
            <a:fillRect/>
          </a:stretch>
        </p:blipFill>
        <p:spPr bwMode="auto">
          <a:xfrm>
            <a:off x="3071802" y="1357298"/>
            <a:ext cx="2857520" cy="2900370"/>
          </a:xfrm>
          <a:prstGeom prst="rect">
            <a:avLst/>
          </a:prstGeom>
          <a:noFill/>
        </p:spPr>
      </p:pic>
      <p:pic>
        <p:nvPicPr>
          <p:cNvPr id="13315" name="Picture 3" descr="C:\Users\user\Desktop\2057154037_4f849da31b_z.jpg"/>
          <p:cNvPicPr>
            <a:picLocks noChangeAspect="1" noChangeArrowheads="1"/>
          </p:cNvPicPr>
          <p:nvPr/>
        </p:nvPicPr>
        <p:blipFill>
          <a:blip r:embed="rId3"/>
          <a:srcRect/>
          <a:stretch>
            <a:fillRect/>
          </a:stretch>
        </p:blipFill>
        <p:spPr bwMode="auto">
          <a:xfrm>
            <a:off x="5929322" y="0"/>
            <a:ext cx="3214678" cy="4214818"/>
          </a:xfrm>
          <a:prstGeom prst="rect">
            <a:avLst/>
          </a:prstGeom>
          <a:noFill/>
        </p:spPr>
      </p:pic>
      <p:pic>
        <p:nvPicPr>
          <p:cNvPr id="13316" name="Picture 4" descr="C:\Users\user\Desktop\3410318299_94fe6a97ff_z.jpg"/>
          <p:cNvPicPr>
            <a:picLocks noChangeAspect="1" noChangeArrowheads="1"/>
          </p:cNvPicPr>
          <p:nvPr/>
        </p:nvPicPr>
        <p:blipFill>
          <a:blip r:embed="rId4"/>
          <a:srcRect/>
          <a:stretch>
            <a:fillRect/>
          </a:stretch>
        </p:blipFill>
        <p:spPr bwMode="auto">
          <a:xfrm>
            <a:off x="0" y="0"/>
            <a:ext cx="3071802" cy="4214818"/>
          </a:xfrm>
          <a:prstGeom prst="rect">
            <a:avLst/>
          </a:prstGeom>
          <a:noFill/>
        </p:spPr>
      </p:pic>
      <p:pic>
        <p:nvPicPr>
          <p:cNvPr id="13317" name="Picture 5" descr="C:\Users\user\Desktop\Tequila_Shots_by_arsenic6969.jpg"/>
          <p:cNvPicPr>
            <a:picLocks noChangeAspect="1" noChangeArrowheads="1"/>
          </p:cNvPicPr>
          <p:nvPr/>
        </p:nvPicPr>
        <p:blipFill>
          <a:blip r:embed="rId5"/>
          <a:srcRect/>
          <a:stretch>
            <a:fillRect/>
          </a:stretch>
        </p:blipFill>
        <p:spPr bwMode="auto">
          <a:xfrm>
            <a:off x="5714976" y="4071918"/>
            <a:ext cx="3429024" cy="2786082"/>
          </a:xfrm>
          <a:prstGeom prst="rect">
            <a:avLst/>
          </a:prstGeom>
          <a:noFill/>
        </p:spPr>
      </p:pic>
      <p:pic>
        <p:nvPicPr>
          <p:cNvPr id="13318" name="Picture 6" descr="C:\Users\user\Desktop\226_JPIIMariachiSombrero02.jpg"/>
          <p:cNvPicPr>
            <a:picLocks noChangeAspect="1" noChangeArrowheads="1"/>
          </p:cNvPicPr>
          <p:nvPr/>
        </p:nvPicPr>
        <p:blipFill>
          <a:blip r:embed="rId6"/>
          <a:srcRect/>
          <a:stretch>
            <a:fillRect/>
          </a:stretch>
        </p:blipFill>
        <p:spPr bwMode="auto">
          <a:xfrm>
            <a:off x="0" y="4264022"/>
            <a:ext cx="3071802" cy="2593978"/>
          </a:xfrm>
          <a:prstGeom prst="rect">
            <a:avLst/>
          </a:prstGeom>
          <a:noFill/>
        </p:spPr>
      </p:pic>
      <p:pic>
        <p:nvPicPr>
          <p:cNvPr id="13319" name="Picture 7" descr="C:\Users\user\Desktop\Mexmonarchs.jpg"/>
          <p:cNvPicPr>
            <a:picLocks noChangeAspect="1" noChangeArrowheads="1"/>
          </p:cNvPicPr>
          <p:nvPr/>
        </p:nvPicPr>
        <p:blipFill>
          <a:blip r:embed="rId7"/>
          <a:srcRect/>
          <a:stretch>
            <a:fillRect/>
          </a:stretch>
        </p:blipFill>
        <p:spPr bwMode="auto">
          <a:xfrm>
            <a:off x="3071802" y="4214818"/>
            <a:ext cx="2714644" cy="264318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318"/>
                                        </p:tgtEl>
                                        <p:attrNameLst>
                                          <p:attrName>style.visibility</p:attrName>
                                        </p:attrNameLst>
                                      </p:cBhvr>
                                      <p:to>
                                        <p:strVal val="visible"/>
                                      </p:to>
                                    </p:set>
                                    <p:animEffect transition="in" filter="checkerboard(across)">
                                      <p:cBhvr>
                                        <p:cTn id="7" dur="500"/>
                                        <p:tgtEl>
                                          <p:spTgt spid="1331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3317"/>
                                        </p:tgtEl>
                                        <p:attrNameLst>
                                          <p:attrName>style.visibility</p:attrName>
                                        </p:attrNameLst>
                                      </p:cBhvr>
                                      <p:to>
                                        <p:strVal val="visible"/>
                                      </p:to>
                                    </p:set>
                                    <p:animEffect transition="in" filter="checkerboard(across)">
                                      <p:cBhvr>
                                        <p:cTn id="12" dur="500"/>
                                        <p:tgtEl>
                                          <p:spTgt spid="13317"/>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3314"/>
                                        </p:tgtEl>
                                        <p:attrNameLst>
                                          <p:attrName>style.visibility</p:attrName>
                                        </p:attrNameLst>
                                      </p:cBhvr>
                                      <p:to>
                                        <p:strVal val="visible"/>
                                      </p:to>
                                    </p:set>
                                    <p:animEffect transition="in" filter="checkerboard(across)">
                                      <p:cBhvr>
                                        <p:cTn id="17" dur="500"/>
                                        <p:tgtEl>
                                          <p:spTgt spid="1331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3315"/>
                                        </p:tgtEl>
                                        <p:attrNameLst>
                                          <p:attrName>style.visibility</p:attrName>
                                        </p:attrNameLst>
                                      </p:cBhvr>
                                      <p:to>
                                        <p:strVal val="visible"/>
                                      </p:to>
                                    </p:set>
                                    <p:animEffect transition="in" filter="checkerboard(across)">
                                      <p:cBhvr>
                                        <p:cTn id="22" dur="500"/>
                                        <p:tgtEl>
                                          <p:spTgt spid="1331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3319"/>
                                        </p:tgtEl>
                                        <p:attrNameLst>
                                          <p:attrName>style.visibility</p:attrName>
                                        </p:attrNameLst>
                                      </p:cBhvr>
                                      <p:to>
                                        <p:strVal val="visible"/>
                                      </p:to>
                                    </p:set>
                                    <p:animEffect transition="in" filter="checkerboard(across)">
                                      <p:cBhvr>
                                        <p:cTn id="27" dur="500"/>
                                        <p:tgtEl>
                                          <p:spTgt spid="1331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3316"/>
                                        </p:tgtEl>
                                        <p:attrNameLst>
                                          <p:attrName>style.visibility</p:attrName>
                                        </p:attrNameLst>
                                      </p:cBhvr>
                                      <p:to>
                                        <p:strVal val="visible"/>
                                      </p:to>
                                    </p:set>
                                    <p:animEffect transition="in" filter="box(in)">
                                      <p:cBhvr>
                                        <p:cTn id="32" dur="500"/>
                                        <p:tgtEl>
                                          <p:spTgt spid="133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32" y="0"/>
            <a:ext cx="4714908" cy="928670"/>
          </a:xfrm>
        </p:spPr>
        <p:txBody>
          <a:bodyPr>
            <a:normAutofit/>
          </a:bodyPr>
          <a:lstStyle/>
          <a:p>
            <a:r>
              <a:rPr lang="sr-Latn-CS" sz="3600" dirty="0" smtClean="0">
                <a:latin typeface="Palatino Linotype" pitchFamily="18" charset="0"/>
              </a:rPr>
              <a:t>Morocco</a:t>
            </a:r>
            <a:endParaRPr lang="en-US" sz="3600" dirty="0">
              <a:latin typeface="Palatino Linotype" pitchFamily="18" charset="0"/>
            </a:endParaRPr>
          </a:p>
        </p:txBody>
      </p:sp>
      <p:pic>
        <p:nvPicPr>
          <p:cNvPr id="14338" name="Picture 2" descr="C:\Users\user\Desktop\2362267954_c3d01bd904_z.jpg"/>
          <p:cNvPicPr>
            <a:picLocks noGrp="1" noChangeAspect="1" noChangeArrowheads="1"/>
          </p:cNvPicPr>
          <p:nvPr>
            <p:ph idx="1"/>
          </p:nvPr>
        </p:nvPicPr>
        <p:blipFill>
          <a:blip r:embed="rId2"/>
          <a:srcRect/>
          <a:stretch>
            <a:fillRect/>
          </a:stretch>
        </p:blipFill>
        <p:spPr bwMode="auto">
          <a:xfrm>
            <a:off x="5715009" y="0"/>
            <a:ext cx="3428991" cy="3500462"/>
          </a:xfrm>
          <a:prstGeom prst="rect">
            <a:avLst/>
          </a:prstGeom>
          <a:noFill/>
        </p:spPr>
      </p:pic>
      <p:pic>
        <p:nvPicPr>
          <p:cNvPr id="14339" name="Picture 3" descr="C:\Users\user\Desktop\images.jpg"/>
          <p:cNvPicPr>
            <a:picLocks noChangeAspect="1" noChangeArrowheads="1"/>
          </p:cNvPicPr>
          <p:nvPr/>
        </p:nvPicPr>
        <p:blipFill>
          <a:blip r:embed="rId3"/>
          <a:srcRect/>
          <a:stretch>
            <a:fillRect/>
          </a:stretch>
        </p:blipFill>
        <p:spPr bwMode="auto">
          <a:xfrm>
            <a:off x="0" y="0"/>
            <a:ext cx="3214678" cy="3357562"/>
          </a:xfrm>
          <a:prstGeom prst="rect">
            <a:avLst/>
          </a:prstGeom>
          <a:noFill/>
        </p:spPr>
      </p:pic>
      <p:pic>
        <p:nvPicPr>
          <p:cNvPr id="14340" name="Picture 4" descr="C:\Users\user\Desktop\640px-The_menthe.jpg"/>
          <p:cNvPicPr>
            <a:picLocks noChangeAspect="1" noChangeArrowheads="1"/>
          </p:cNvPicPr>
          <p:nvPr/>
        </p:nvPicPr>
        <p:blipFill>
          <a:blip r:embed="rId4"/>
          <a:srcRect/>
          <a:stretch>
            <a:fillRect/>
          </a:stretch>
        </p:blipFill>
        <p:spPr bwMode="auto">
          <a:xfrm>
            <a:off x="3143240" y="928670"/>
            <a:ext cx="2643206" cy="2500330"/>
          </a:xfrm>
          <a:prstGeom prst="rect">
            <a:avLst/>
          </a:prstGeom>
          <a:noFill/>
        </p:spPr>
      </p:pic>
      <p:pic>
        <p:nvPicPr>
          <p:cNvPr id="14341" name="Picture 5" descr="C:\Users\user\Desktop\12_34_13-2080_tour_image_1.jpg"/>
          <p:cNvPicPr>
            <a:picLocks noChangeAspect="1" noChangeArrowheads="1"/>
          </p:cNvPicPr>
          <p:nvPr/>
        </p:nvPicPr>
        <p:blipFill>
          <a:blip r:embed="rId5"/>
          <a:srcRect/>
          <a:stretch>
            <a:fillRect/>
          </a:stretch>
        </p:blipFill>
        <p:spPr bwMode="auto">
          <a:xfrm>
            <a:off x="6394450" y="3429000"/>
            <a:ext cx="2749550" cy="3429000"/>
          </a:xfrm>
          <a:prstGeom prst="rect">
            <a:avLst/>
          </a:prstGeom>
          <a:noFill/>
        </p:spPr>
      </p:pic>
      <p:pic>
        <p:nvPicPr>
          <p:cNvPr id="14342" name="Picture 6" descr="C:\Users\user\Desktop\MOROCCO_SS2.jpg"/>
          <p:cNvPicPr>
            <a:picLocks noChangeAspect="1" noChangeArrowheads="1"/>
          </p:cNvPicPr>
          <p:nvPr/>
        </p:nvPicPr>
        <p:blipFill>
          <a:blip r:embed="rId6"/>
          <a:srcRect/>
          <a:stretch>
            <a:fillRect/>
          </a:stretch>
        </p:blipFill>
        <p:spPr bwMode="auto">
          <a:xfrm>
            <a:off x="0" y="3357562"/>
            <a:ext cx="3214678" cy="3500438"/>
          </a:xfrm>
          <a:prstGeom prst="rect">
            <a:avLst/>
          </a:prstGeom>
          <a:noFill/>
        </p:spPr>
      </p:pic>
      <p:pic>
        <p:nvPicPr>
          <p:cNvPr id="14343" name="Picture 7" descr="C:\Users\user\Desktop\ad941ccabc8ef3fd5fda917311b79707.jpg"/>
          <p:cNvPicPr>
            <a:picLocks noChangeAspect="1" noChangeArrowheads="1"/>
          </p:cNvPicPr>
          <p:nvPr/>
        </p:nvPicPr>
        <p:blipFill>
          <a:blip r:embed="rId7"/>
          <a:srcRect/>
          <a:stretch>
            <a:fillRect/>
          </a:stretch>
        </p:blipFill>
        <p:spPr bwMode="auto">
          <a:xfrm>
            <a:off x="3143240" y="3357562"/>
            <a:ext cx="3571900" cy="35004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42"/>
                                        </p:tgtEl>
                                        <p:attrNameLst>
                                          <p:attrName>style.visibility</p:attrName>
                                        </p:attrNameLst>
                                      </p:cBhvr>
                                      <p:to>
                                        <p:strVal val="visible"/>
                                      </p:to>
                                    </p:set>
                                    <p:animEffect transition="in" filter="checkerboard(across)">
                                      <p:cBhvr>
                                        <p:cTn id="7" dur="500"/>
                                        <p:tgtEl>
                                          <p:spTgt spid="1434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43"/>
                                        </p:tgtEl>
                                        <p:attrNameLst>
                                          <p:attrName>style.visibility</p:attrName>
                                        </p:attrNameLst>
                                      </p:cBhvr>
                                      <p:to>
                                        <p:strVal val="visible"/>
                                      </p:to>
                                    </p:set>
                                    <p:animEffect transition="in" filter="checkerboard(across)">
                                      <p:cBhvr>
                                        <p:cTn id="12" dur="500"/>
                                        <p:tgtEl>
                                          <p:spTgt spid="1434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41"/>
                                        </p:tgtEl>
                                        <p:attrNameLst>
                                          <p:attrName>style.visibility</p:attrName>
                                        </p:attrNameLst>
                                      </p:cBhvr>
                                      <p:to>
                                        <p:strVal val="visible"/>
                                      </p:to>
                                    </p:set>
                                    <p:animEffect transition="in" filter="checkerboard(across)">
                                      <p:cBhvr>
                                        <p:cTn id="17" dur="500"/>
                                        <p:tgtEl>
                                          <p:spTgt spid="14341"/>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40"/>
                                        </p:tgtEl>
                                        <p:attrNameLst>
                                          <p:attrName>style.visibility</p:attrName>
                                        </p:attrNameLst>
                                      </p:cBhvr>
                                      <p:to>
                                        <p:strVal val="visible"/>
                                      </p:to>
                                    </p:set>
                                    <p:animEffect transition="in" filter="checkerboard(across)">
                                      <p:cBhvr>
                                        <p:cTn id="22" dur="500"/>
                                        <p:tgtEl>
                                          <p:spTgt spid="1434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gtEl>
                                        <p:attrNameLst>
                                          <p:attrName>style.visibility</p:attrName>
                                        </p:attrNameLst>
                                      </p:cBhvr>
                                      <p:to>
                                        <p:strVal val="visible"/>
                                      </p:to>
                                    </p:set>
                                    <p:animEffect transition="in" filter="checkerboard(across)">
                                      <p:cBhvr>
                                        <p:cTn id="27" dur="500"/>
                                        <p:tgtEl>
                                          <p:spTgt spid="1433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4339"/>
                                        </p:tgtEl>
                                        <p:attrNameLst>
                                          <p:attrName>style.visibility</p:attrName>
                                        </p:attrNameLst>
                                      </p:cBhvr>
                                      <p:to>
                                        <p:strVal val="visible"/>
                                      </p:to>
                                    </p:set>
                                    <p:animEffect transition="in" filter="box(in)">
                                      <p:cBhvr>
                                        <p:cTn id="32" dur="500"/>
                                        <p:tgtEl>
                                          <p:spTgt spid="1433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3600" dirty="0" smtClean="0">
                <a:latin typeface="Palatino Linotype" pitchFamily="18" charset="0"/>
              </a:rPr>
              <a:t>Norway</a:t>
            </a:r>
            <a:endParaRPr lang="en-US" sz="3600" dirty="0">
              <a:latin typeface="Palatino Linotype" pitchFamily="18" charset="0"/>
            </a:endParaRPr>
          </a:p>
        </p:txBody>
      </p:sp>
      <p:pic>
        <p:nvPicPr>
          <p:cNvPr id="15362" name="Picture 2" descr="C:\Users\user\Desktop\Norway___Bergen_Cityscape_by_AgiVega.jpg"/>
          <p:cNvPicPr>
            <a:picLocks noGrp="1" noChangeAspect="1" noChangeArrowheads="1"/>
          </p:cNvPicPr>
          <p:nvPr>
            <p:ph idx="1"/>
          </p:nvPr>
        </p:nvPicPr>
        <p:blipFill>
          <a:blip r:embed="rId2"/>
          <a:srcRect/>
          <a:stretch>
            <a:fillRect/>
          </a:stretch>
        </p:blipFill>
        <p:spPr bwMode="auto">
          <a:xfrm>
            <a:off x="5643571" y="0"/>
            <a:ext cx="3500430" cy="3357562"/>
          </a:xfrm>
          <a:prstGeom prst="rect">
            <a:avLst/>
          </a:prstGeom>
          <a:noFill/>
        </p:spPr>
      </p:pic>
      <p:pic>
        <p:nvPicPr>
          <p:cNvPr id="15363" name="Picture 3" descr="C:\Users\user\Desktop\82267ef822824be1829814a9688739e8.aspx.jpg"/>
          <p:cNvPicPr>
            <a:picLocks noChangeAspect="1" noChangeArrowheads="1"/>
          </p:cNvPicPr>
          <p:nvPr/>
        </p:nvPicPr>
        <p:blipFill>
          <a:blip r:embed="rId3"/>
          <a:srcRect/>
          <a:stretch>
            <a:fillRect/>
          </a:stretch>
        </p:blipFill>
        <p:spPr bwMode="auto">
          <a:xfrm>
            <a:off x="5572132" y="3357562"/>
            <a:ext cx="3571868" cy="3500438"/>
          </a:xfrm>
          <a:prstGeom prst="rect">
            <a:avLst/>
          </a:prstGeom>
          <a:noFill/>
        </p:spPr>
      </p:pic>
      <p:pic>
        <p:nvPicPr>
          <p:cNvPr id="15364" name="Picture 4" descr="C:\Users\user\Desktop\Kallrökt_Lax.jpg"/>
          <p:cNvPicPr>
            <a:picLocks noChangeAspect="1" noChangeArrowheads="1"/>
          </p:cNvPicPr>
          <p:nvPr/>
        </p:nvPicPr>
        <p:blipFill>
          <a:blip r:embed="rId4"/>
          <a:srcRect/>
          <a:stretch>
            <a:fillRect/>
          </a:stretch>
        </p:blipFill>
        <p:spPr bwMode="auto">
          <a:xfrm>
            <a:off x="2571736" y="1285860"/>
            <a:ext cx="3000396" cy="2395553"/>
          </a:xfrm>
          <a:prstGeom prst="rect">
            <a:avLst/>
          </a:prstGeom>
          <a:noFill/>
        </p:spPr>
      </p:pic>
      <p:pic>
        <p:nvPicPr>
          <p:cNvPr id="15365" name="Picture 5" descr="C:\Users\user\Desktop\puffin_norway_194.jpg"/>
          <p:cNvPicPr>
            <a:picLocks noChangeAspect="1" noChangeArrowheads="1"/>
          </p:cNvPicPr>
          <p:nvPr/>
        </p:nvPicPr>
        <p:blipFill>
          <a:blip r:embed="rId5"/>
          <a:srcRect/>
          <a:stretch>
            <a:fillRect/>
          </a:stretch>
        </p:blipFill>
        <p:spPr bwMode="auto">
          <a:xfrm>
            <a:off x="0" y="1"/>
            <a:ext cx="2571736" cy="2143116"/>
          </a:xfrm>
          <a:prstGeom prst="rect">
            <a:avLst/>
          </a:prstGeom>
          <a:noFill/>
        </p:spPr>
      </p:pic>
      <p:pic>
        <p:nvPicPr>
          <p:cNvPr id="15366" name="Picture 6" descr="C:\Users\user\Desktop\briksdal_glacier_194px.jpg"/>
          <p:cNvPicPr>
            <a:picLocks noChangeAspect="1" noChangeArrowheads="1"/>
          </p:cNvPicPr>
          <p:nvPr/>
        </p:nvPicPr>
        <p:blipFill>
          <a:blip r:embed="rId6"/>
          <a:srcRect/>
          <a:stretch>
            <a:fillRect/>
          </a:stretch>
        </p:blipFill>
        <p:spPr bwMode="auto">
          <a:xfrm>
            <a:off x="0" y="2143116"/>
            <a:ext cx="2571736" cy="2419350"/>
          </a:xfrm>
          <a:prstGeom prst="rect">
            <a:avLst/>
          </a:prstGeom>
          <a:noFill/>
        </p:spPr>
      </p:pic>
      <p:pic>
        <p:nvPicPr>
          <p:cNvPr id="15367" name="Picture 7" descr="C:\Users\user\Desktop\width_650.height_300.mode_FillAreaWithCrop.pos_Default.color_White.jpg"/>
          <p:cNvPicPr>
            <a:picLocks noChangeAspect="1" noChangeArrowheads="1"/>
          </p:cNvPicPr>
          <p:nvPr/>
        </p:nvPicPr>
        <p:blipFill>
          <a:blip r:embed="rId7"/>
          <a:srcRect/>
          <a:stretch>
            <a:fillRect/>
          </a:stretch>
        </p:blipFill>
        <p:spPr bwMode="auto">
          <a:xfrm>
            <a:off x="2571736" y="3643314"/>
            <a:ext cx="3071834" cy="3214686"/>
          </a:xfrm>
          <a:prstGeom prst="rect">
            <a:avLst/>
          </a:prstGeom>
          <a:noFill/>
        </p:spPr>
      </p:pic>
      <p:pic>
        <p:nvPicPr>
          <p:cNvPr id="15368" name="Picture 8" descr="C:\Users\user\Desktop\munch.jpg"/>
          <p:cNvPicPr>
            <a:picLocks noChangeAspect="1" noChangeArrowheads="1"/>
          </p:cNvPicPr>
          <p:nvPr/>
        </p:nvPicPr>
        <p:blipFill>
          <a:blip r:embed="rId8"/>
          <a:srcRect/>
          <a:stretch>
            <a:fillRect/>
          </a:stretch>
        </p:blipFill>
        <p:spPr bwMode="auto">
          <a:xfrm>
            <a:off x="0" y="4429132"/>
            <a:ext cx="2643142" cy="24288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ox(in)">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5368"/>
                                        </p:tgtEl>
                                        <p:attrNameLst>
                                          <p:attrName>style.visibility</p:attrName>
                                        </p:attrNameLst>
                                      </p:cBhvr>
                                      <p:to>
                                        <p:strVal val="visible"/>
                                      </p:to>
                                    </p:set>
                                    <p:animEffect transition="in" filter="checkerboard(across)">
                                      <p:cBhvr>
                                        <p:cTn id="12" dur="500"/>
                                        <p:tgtEl>
                                          <p:spTgt spid="1536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5366"/>
                                        </p:tgtEl>
                                        <p:attrNameLst>
                                          <p:attrName>style.visibility</p:attrName>
                                        </p:attrNameLst>
                                      </p:cBhvr>
                                      <p:to>
                                        <p:strVal val="visible"/>
                                      </p:to>
                                    </p:set>
                                    <p:animEffect transition="in" filter="checkerboard(across)">
                                      <p:cBhvr>
                                        <p:cTn id="17" dur="500"/>
                                        <p:tgtEl>
                                          <p:spTgt spid="1536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5365"/>
                                        </p:tgtEl>
                                        <p:attrNameLst>
                                          <p:attrName>style.visibility</p:attrName>
                                        </p:attrNameLst>
                                      </p:cBhvr>
                                      <p:to>
                                        <p:strVal val="visible"/>
                                      </p:to>
                                    </p:set>
                                    <p:animEffect transition="in" filter="checkerboard(across)">
                                      <p:cBhvr>
                                        <p:cTn id="22" dur="500"/>
                                        <p:tgtEl>
                                          <p:spTgt spid="1536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5364"/>
                                        </p:tgtEl>
                                        <p:attrNameLst>
                                          <p:attrName>style.visibility</p:attrName>
                                        </p:attrNameLst>
                                      </p:cBhvr>
                                      <p:to>
                                        <p:strVal val="visible"/>
                                      </p:to>
                                    </p:set>
                                    <p:animEffect transition="in" filter="checkerboard(across)">
                                      <p:cBhvr>
                                        <p:cTn id="27" dur="500"/>
                                        <p:tgtEl>
                                          <p:spTgt spid="15364"/>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5363"/>
                                        </p:tgtEl>
                                        <p:attrNameLst>
                                          <p:attrName>style.visibility</p:attrName>
                                        </p:attrNameLst>
                                      </p:cBhvr>
                                      <p:to>
                                        <p:strVal val="visible"/>
                                      </p:to>
                                    </p:set>
                                    <p:animEffect transition="in" filter="checkerboard(across)">
                                      <p:cBhvr>
                                        <p:cTn id="32" dur="500"/>
                                        <p:tgtEl>
                                          <p:spTgt spid="1536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5367"/>
                                        </p:tgtEl>
                                        <p:attrNameLst>
                                          <p:attrName>style.visibility</p:attrName>
                                        </p:attrNameLst>
                                      </p:cBhvr>
                                      <p:to>
                                        <p:strVal val="visible"/>
                                      </p:to>
                                    </p:set>
                                    <p:animEffect transition="in" filter="box(in)">
                                      <p:cBhvr>
                                        <p:cTn id="37" dur="500"/>
                                        <p:tgtEl>
                                          <p:spTgt spid="1536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4356"/>
          </a:xfrm>
        </p:spPr>
        <p:txBody>
          <a:bodyPr>
            <a:normAutofit/>
          </a:bodyPr>
          <a:lstStyle/>
          <a:p>
            <a:r>
              <a:rPr lang="en-GB" sz="3600" dirty="0" smtClean="0">
                <a:latin typeface="Book Antiqua" pitchFamily="18" charset="0"/>
              </a:rPr>
              <a:t>key words</a:t>
            </a:r>
            <a:endParaRPr lang="en-US" sz="3600" dirty="0">
              <a:latin typeface="Book Antiqua" pitchFamily="18" charset="0"/>
            </a:endParaRPr>
          </a:p>
        </p:txBody>
      </p:sp>
      <p:sp>
        <p:nvSpPr>
          <p:cNvPr id="3" name="Content Placeholder 2"/>
          <p:cNvSpPr>
            <a:spLocks noGrp="1"/>
          </p:cNvSpPr>
          <p:nvPr>
            <p:ph idx="1"/>
          </p:nvPr>
        </p:nvSpPr>
        <p:spPr>
          <a:xfrm>
            <a:off x="285720" y="571480"/>
            <a:ext cx="8643998" cy="4572033"/>
          </a:xfrm>
        </p:spPr>
        <p:txBody>
          <a:bodyPr>
            <a:normAutofit lnSpcReduction="10000"/>
          </a:bodyPr>
          <a:lstStyle/>
          <a:p>
            <a:pPr algn="just"/>
            <a:r>
              <a:rPr lang="en-GB" dirty="0" smtClean="0">
                <a:latin typeface="Book Antiqua" pitchFamily="18" charset="0"/>
              </a:rPr>
              <a:t>Disneyfication</a:t>
            </a:r>
            <a:endParaRPr lang="sr-Latn-RS" dirty="0" smtClean="0">
              <a:latin typeface="Book Antiqua" pitchFamily="18" charset="0"/>
            </a:endParaRPr>
          </a:p>
          <a:p>
            <a:pPr algn="just"/>
            <a:r>
              <a:rPr lang="sr-Latn-RS" dirty="0" smtClean="0">
                <a:latin typeface="Book Antiqua" pitchFamily="18" charset="0"/>
              </a:rPr>
              <a:t>simulation</a:t>
            </a:r>
            <a:endParaRPr lang="en-GB" dirty="0" smtClean="0">
              <a:latin typeface="Book Antiqua" pitchFamily="18" charset="0"/>
            </a:endParaRPr>
          </a:p>
          <a:p>
            <a:pPr algn="just"/>
            <a:r>
              <a:rPr lang="en-GB" dirty="0" smtClean="0">
                <a:latin typeface="Book Antiqua" pitchFamily="18" charset="0"/>
              </a:rPr>
              <a:t>immersivene</a:t>
            </a:r>
            <a:r>
              <a:rPr lang="sr-Latn-RS" dirty="0" smtClean="0">
                <a:latin typeface="Book Antiqua" pitchFamily="18" charset="0"/>
              </a:rPr>
              <a:t>ss</a:t>
            </a:r>
          </a:p>
          <a:p>
            <a:pPr algn="just"/>
            <a:r>
              <a:rPr lang="sr-Latn-RS" dirty="0" smtClean="0">
                <a:latin typeface="Book Antiqua" pitchFamily="18" charset="0"/>
              </a:rPr>
              <a:t>tourism experience</a:t>
            </a:r>
            <a:endParaRPr lang="sr-Latn-RS" dirty="0" smtClean="0">
              <a:latin typeface="Book Antiqua" pitchFamily="18" charset="0"/>
            </a:endParaRPr>
          </a:p>
          <a:p>
            <a:pPr algn="just"/>
            <a:r>
              <a:rPr lang="sr-Latn-RS" dirty="0" smtClean="0">
                <a:latin typeface="Book Antiqua" pitchFamily="18" charset="0"/>
              </a:rPr>
              <a:t>augmented reality/holograms</a:t>
            </a:r>
          </a:p>
          <a:p>
            <a:pPr algn="just"/>
            <a:r>
              <a:rPr lang="sr-Latn-RS" dirty="0" smtClean="0">
                <a:latin typeface="Book Antiqua" pitchFamily="18" charset="0"/>
              </a:rPr>
              <a:t>animatronics</a:t>
            </a:r>
            <a:endParaRPr lang="en-GB" dirty="0" smtClean="0">
              <a:latin typeface="Book Antiqua" pitchFamily="18" charset="0"/>
            </a:endParaRPr>
          </a:p>
          <a:p>
            <a:pPr algn="just"/>
            <a:r>
              <a:rPr lang="en-GB" dirty="0" smtClean="0">
                <a:latin typeface="Book Antiqua" pitchFamily="18" charset="0"/>
              </a:rPr>
              <a:t>storytelling</a:t>
            </a:r>
          </a:p>
          <a:p>
            <a:pPr algn="just"/>
            <a:r>
              <a:rPr lang="en-GB" dirty="0" smtClean="0">
                <a:latin typeface="Book Antiqua" pitchFamily="18" charset="0"/>
              </a:rPr>
              <a:t>creative economy</a:t>
            </a:r>
            <a:endParaRPr lang="en-US" dirty="0">
              <a:latin typeface="Book Antiqua" pitchFamily="18" charset="0"/>
            </a:endParaRPr>
          </a:p>
        </p:txBody>
      </p:sp>
      <p:sp>
        <p:nvSpPr>
          <p:cNvPr id="4" name="TextBox 3"/>
          <p:cNvSpPr txBox="1"/>
          <p:nvPr/>
        </p:nvSpPr>
        <p:spPr>
          <a:xfrm>
            <a:off x="214282" y="5072074"/>
            <a:ext cx="8715436" cy="954107"/>
          </a:xfrm>
          <a:prstGeom prst="rect">
            <a:avLst/>
          </a:prstGeom>
          <a:noFill/>
        </p:spPr>
        <p:txBody>
          <a:bodyPr wrap="square" rtlCol="0">
            <a:spAutoFit/>
          </a:bodyPr>
          <a:lstStyle/>
          <a:p>
            <a:pPr algn="just"/>
            <a:r>
              <a:rPr lang="en-US" sz="2800" dirty="0" smtClean="0">
                <a:latin typeface="Book Antiqua" pitchFamily="18" charset="0"/>
                <a:hlinkClick r:id="rId2"/>
              </a:rPr>
              <a:t>https://</a:t>
            </a:r>
            <a:r>
              <a:rPr lang="en-US" sz="2800" dirty="0" err="1" smtClean="0">
                <a:latin typeface="Book Antiqua" pitchFamily="18" charset="0"/>
                <a:hlinkClick r:id="rId2"/>
              </a:rPr>
              <a:t>www.travelchannel.com</a:t>
            </a:r>
            <a:r>
              <a:rPr lang="en-US" sz="2800" dirty="0" smtClean="0">
                <a:latin typeface="Book Antiqua" pitchFamily="18" charset="0"/>
                <a:hlinkClick r:id="rId2"/>
              </a:rPr>
              <a:t>/interests/amusement-parks/photos/best-theme-parks-for-the-holidays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8670"/>
          </a:xfrm>
        </p:spPr>
        <p:txBody>
          <a:bodyPr>
            <a:normAutofit fontScale="90000"/>
          </a:bodyPr>
          <a:lstStyle/>
          <a:p>
            <a:r>
              <a:rPr lang="en-GB" sz="3200" b="1" dirty="0" smtClean="0">
                <a:latin typeface="Palatino Linotype" pitchFamily="18" charset="0"/>
              </a:rPr>
              <a:t>2. </a:t>
            </a:r>
            <a:r>
              <a:rPr lang="sr-Latn-RS" sz="3200" b="1" dirty="0" smtClean="0">
                <a:solidFill>
                  <a:srgbClr val="FF0000"/>
                </a:solidFill>
                <a:latin typeface="Palatino Linotype" pitchFamily="18" charset="0"/>
              </a:rPr>
              <a:t>page 133</a:t>
            </a:r>
            <a:r>
              <a:rPr lang="sr-Latn-RS" sz="3200" b="1" dirty="0" smtClean="0">
                <a:latin typeface="Palatino Linotype" pitchFamily="18" charset="0"/>
              </a:rPr>
              <a:t>, </a:t>
            </a:r>
            <a:r>
              <a:rPr lang="sr-Latn-CS" sz="3200" b="1" dirty="0" smtClean="0">
                <a:latin typeface="Palatino Linotype" pitchFamily="18" charset="0"/>
              </a:rPr>
              <a:t>Find a Theme</a:t>
            </a:r>
            <a:r>
              <a:rPr lang="sr-Latn-CS" sz="3200" dirty="0" smtClean="0">
                <a:latin typeface="Palatino Linotype" pitchFamily="18" charset="0"/>
              </a:rPr>
              <a:t/>
            </a:r>
            <a:br>
              <a:rPr lang="sr-Latn-CS" sz="3200" dirty="0" smtClean="0">
                <a:latin typeface="Palatino Linotype" pitchFamily="18" charset="0"/>
              </a:rPr>
            </a:br>
            <a:r>
              <a:rPr lang="en-GB" sz="3200" dirty="0" smtClean="0">
                <a:latin typeface="Palatino Linotype" pitchFamily="18" charset="0"/>
              </a:rPr>
              <a:t>Decide your policy on</a:t>
            </a:r>
            <a:r>
              <a:rPr lang="sr-Latn-CS" sz="3200" dirty="0" smtClean="0">
                <a:latin typeface="Palatino Linotype" pitchFamily="18" charset="0"/>
              </a:rPr>
              <a:t> </a:t>
            </a:r>
            <a:r>
              <a:rPr lang="en-GB" sz="3200" dirty="0" smtClean="0">
                <a:latin typeface="Palatino Linotype" pitchFamily="18" charset="0"/>
              </a:rPr>
              <a:t>f</a:t>
            </a:r>
            <a:r>
              <a:rPr lang="sr-Latn-CS" sz="3200" dirty="0" smtClean="0">
                <a:latin typeface="Palatino Linotype" pitchFamily="18" charset="0"/>
              </a:rPr>
              <a:t>acilities&amp;</a:t>
            </a:r>
            <a:r>
              <a:rPr lang="en-GB" sz="3200" dirty="0" smtClean="0">
                <a:latin typeface="Palatino Linotype" pitchFamily="18" charset="0"/>
              </a:rPr>
              <a:t>s</a:t>
            </a:r>
            <a:r>
              <a:rPr lang="sr-Latn-CS" sz="3200" dirty="0" smtClean="0">
                <a:latin typeface="Palatino Linotype" pitchFamily="18" charset="0"/>
              </a:rPr>
              <a:t>ervices</a:t>
            </a:r>
            <a:endParaRPr lang="en-US" sz="3200" dirty="0">
              <a:latin typeface="Palatino Linotype" pitchFamily="18" charset="0"/>
            </a:endParaRPr>
          </a:p>
        </p:txBody>
      </p:sp>
      <p:sp>
        <p:nvSpPr>
          <p:cNvPr id="3" name="Content Placeholder 2"/>
          <p:cNvSpPr>
            <a:spLocks noGrp="1"/>
          </p:cNvSpPr>
          <p:nvPr>
            <p:ph idx="1"/>
          </p:nvPr>
        </p:nvSpPr>
        <p:spPr>
          <a:xfrm>
            <a:off x="0" y="1000108"/>
            <a:ext cx="9144000" cy="5857892"/>
          </a:xfrm>
        </p:spPr>
        <p:txBody>
          <a:bodyPr>
            <a:normAutofit fontScale="70000" lnSpcReduction="20000"/>
          </a:bodyPr>
          <a:lstStyle/>
          <a:p>
            <a:r>
              <a:rPr lang="en-GB" dirty="0" smtClean="0">
                <a:latin typeface="Palatino Linotype" pitchFamily="18" charset="0"/>
              </a:rPr>
              <a:t>c</a:t>
            </a:r>
            <a:r>
              <a:rPr lang="sr-Latn-CS" dirty="0" smtClean="0">
                <a:latin typeface="Palatino Linotype" pitchFamily="18" charset="0"/>
              </a:rPr>
              <a:t>urrency/payment</a:t>
            </a:r>
            <a:r>
              <a:rPr lang="en-GB" dirty="0" smtClean="0">
                <a:latin typeface="Palatino Linotype" pitchFamily="18" charset="0"/>
              </a:rPr>
              <a:t> (e.g. </a:t>
            </a:r>
            <a:r>
              <a:rPr lang="en-GB" i="1" dirty="0" smtClean="0">
                <a:latin typeface="Palatino Linotype" pitchFamily="18" charset="0"/>
              </a:rPr>
              <a:t>token</a:t>
            </a:r>
            <a:r>
              <a:rPr lang="en-GB" dirty="0" smtClean="0">
                <a:latin typeface="Palatino Linotype" pitchFamily="18" charset="0"/>
              </a:rPr>
              <a:t>)</a:t>
            </a:r>
            <a:endParaRPr lang="sr-Latn-CS" dirty="0" smtClean="0">
              <a:latin typeface="Palatino Linotype" pitchFamily="18" charset="0"/>
            </a:endParaRPr>
          </a:p>
          <a:p>
            <a:r>
              <a:rPr lang="en-GB" dirty="0" smtClean="0">
                <a:latin typeface="Palatino Linotype" pitchFamily="18" charset="0"/>
              </a:rPr>
              <a:t>a</a:t>
            </a:r>
            <a:r>
              <a:rPr lang="sr-Latn-CS" dirty="0" smtClean="0">
                <a:latin typeface="Palatino Linotype" pitchFamily="18" charset="0"/>
              </a:rPr>
              <a:t>ge </a:t>
            </a:r>
            <a:r>
              <a:rPr lang="en-GB" dirty="0" smtClean="0">
                <a:latin typeface="Palatino Linotype" pitchFamily="18" charset="0"/>
              </a:rPr>
              <a:t>l</a:t>
            </a:r>
            <a:r>
              <a:rPr lang="sr-Latn-CS" dirty="0" smtClean="0">
                <a:latin typeface="Palatino Linotype" pitchFamily="18" charset="0"/>
              </a:rPr>
              <a:t>imit/height limit</a:t>
            </a:r>
          </a:p>
          <a:p>
            <a:r>
              <a:rPr lang="en-GB" dirty="0" smtClean="0">
                <a:latin typeface="Palatino Linotype" pitchFamily="18" charset="0"/>
              </a:rPr>
              <a:t>p</a:t>
            </a:r>
            <a:r>
              <a:rPr lang="sr-Latn-CS" dirty="0" smtClean="0">
                <a:latin typeface="Palatino Linotype" pitchFamily="18" charset="0"/>
              </a:rPr>
              <a:t>regnant women/small children/mother&amp;child (child care)</a:t>
            </a:r>
          </a:p>
          <a:p>
            <a:r>
              <a:rPr lang="en-GB" dirty="0" smtClean="0">
                <a:latin typeface="Palatino Linotype" pitchFamily="18" charset="0"/>
              </a:rPr>
              <a:t>p</a:t>
            </a:r>
            <a:r>
              <a:rPr lang="sr-Latn-CS" dirty="0" smtClean="0">
                <a:latin typeface="Palatino Linotype" pitchFamily="18" charset="0"/>
              </a:rPr>
              <a:t>ets</a:t>
            </a:r>
          </a:p>
          <a:p>
            <a:r>
              <a:rPr lang="en-GB" dirty="0" smtClean="0">
                <a:latin typeface="Palatino Linotype" pitchFamily="18" charset="0"/>
              </a:rPr>
              <a:t>t</a:t>
            </a:r>
            <a:r>
              <a:rPr lang="sr-Latn-CS" dirty="0" smtClean="0">
                <a:latin typeface="Palatino Linotype" pitchFamily="18" charset="0"/>
              </a:rPr>
              <a:t>ickets</a:t>
            </a:r>
            <a:endParaRPr lang="en-GB" dirty="0" smtClean="0">
              <a:latin typeface="Palatino Linotype" pitchFamily="18" charset="0"/>
            </a:endParaRPr>
          </a:p>
          <a:p>
            <a:r>
              <a:rPr lang="en-GB" dirty="0" smtClean="0">
                <a:latin typeface="Palatino Linotype" pitchFamily="18" charset="0"/>
              </a:rPr>
              <a:t>cloakroom</a:t>
            </a:r>
            <a:r>
              <a:rPr lang="sr-Latn-RS" dirty="0" smtClean="0">
                <a:latin typeface="Palatino Linotype" pitchFamily="18" charset="0"/>
              </a:rPr>
              <a:t>&amp;lockers</a:t>
            </a:r>
            <a:endParaRPr lang="sr-Latn-CS" dirty="0" smtClean="0">
              <a:latin typeface="Palatino Linotype" pitchFamily="18" charset="0"/>
            </a:endParaRPr>
          </a:p>
          <a:p>
            <a:r>
              <a:rPr lang="en-GB" dirty="0" smtClean="0">
                <a:latin typeface="Palatino Linotype" pitchFamily="18" charset="0"/>
              </a:rPr>
              <a:t>d</a:t>
            </a:r>
            <a:r>
              <a:rPr lang="sr-Latn-CS" dirty="0" smtClean="0">
                <a:latin typeface="Palatino Linotype" pitchFamily="18" charset="0"/>
              </a:rPr>
              <a:t>isabled persons</a:t>
            </a:r>
          </a:p>
          <a:p>
            <a:r>
              <a:rPr lang="en-GB" dirty="0" smtClean="0">
                <a:latin typeface="Palatino Linotype" pitchFamily="18" charset="0"/>
              </a:rPr>
              <a:t>s</a:t>
            </a:r>
            <a:r>
              <a:rPr lang="sr-Latn-CS" dirty="0" smtClean="0">
                <a:latin typeface="Palatino Linotype" pitchFamily="18" charset="0"/>
              </a:rPr>
              <a:t>urgery&amp;ambulance</a:t>
            </a:r>
          </a:p>
          <a:p>
            <a:r>
              <a:rPr lang="en-GB" dirty="0" smtClean="0">
                <a:latin typeface="Palatino Linotype" pitchFamily="18" charset="0"/>
              </a:rPr>
              <a:t>a</a:t>
            </a:r>
            <a:r>
              <a:rPr lang="sr-Latn-CS" dirty="0" smtClean="0">
                <a:latin typeface="Palatino Linotype" pitchFamily="18" charset="0"/>
              </a:rPr>
              <a:t>ccommodation</a:t>
            </a:r>
          </a:p>
          <a:p>
            <a:r>
              <a:rPr lang="en-GB" dirty="0" smtClean="0">
                <a:latin typeface="Palatino Linotype" pitchFamily="18" charset="0"/>
              </a:rPr>
              <a:t>(theming of) c</a:t>
            </a:r>
            <a:r>
              <a:rPr lang="sr-Latn-CS" dirty="0" smtClean="0">
                <a:latin typeface="Palatino Linotype" pitchFamily="18" charset="0"/>
              </a:rPr>
              <a:t>afes and restaurants</a:t>
            </a:r>
            <a:r>
              <a:rPr lang="en-GB" dirty="0" smtClean="0">
                <a:latin typeface="Palatino Linotype" pitchFamily="18" charset="0"/>
              </a:rPr>
              <a:t> </a:t>
            </a:r>
            <a:endParaRPr lang="sr-Latn-RS" dirty="0" smtClean="0">
              <a:latin typeface="Palatino Linotype" pitchFamily="18" charset="0"/>
            </a:endParaRPr>
          </a:p>
          <a:p>
            <a:r>
              <a:rPr lang="sr-Latn-RS" dirty="0" smtClean="0">
                <a:latin typeface="Palatino Linotype" pitchFamily="18" charset="0"/>
              </a:rPr>
              <a:t>celebrations (birthdays)</a:t>
            </a:r>
          </a:p>
          <a:p>
            <a:r>
              <a:rPr lang="sr-Latn-RS" dirty="0" smtClean="0">
                <a:latin typeface="Palatino Linotype" pitchFamily="18" charset="0"/>
              </a:rPr>
              <a:t>food&amp;beverage consumption</a:t>
            </a:r>
          </a:p>
          <a:p>
            <a:r>
              <a:rPr lang="sr-Latn-RS" dirty="0" smtClean="0">
                <a:latin typeface="Palatino Linotype" pitchFamily="18" charset="0"/>
              </a:rPr>
              <a:t>group visits&amp;special offers</a:t>
            </a:r>
            <a:endParaRPr lang="sr-Latn-CS" dirty="0" smtClean="0">
              <a:latin typeface="Palatino Linotype" pitchFamily="18" charset="0"/>
            </a:endParaRPr>
          </a:p>
          <a:p>
            <a:r>
              <a:rPr lang="en-GB" dirty="0" smtClean="0">
                <a:latin typeface="Palatino Linotype" pitchFamily="18" charset="0"/>
              </a:rPr>
              <a:t>a</a:t>
            </a:r>
            <a:r>
              <a:rPr lang="sr-Latn-CS" dirty="0" smtClean="0">
                <a:latin typeface="Palatino Linotype" pitchFamily="18" charset="0"/>
              </a:rPr>
              <a:t>rchitecture&amp;style</a:t>
            </a:r>
          </a:p>
          <a:p>
            <a:r>
              <a:rPr lang="en-GB" dirty="0" smtClean="0">
                <a:latin typeface="Palatino Linotype" pitchFamily="18" charset="0"/>
              </a:rPr>
              <a:t>other f</a:t>
            </a:r>
            <a:r>
              <a:rPr lang="sr-Latn-CS" dirty="0" smtClean="0">
                <a:latin typeface="Palatino Linotype" pitchFamily="18" charset="0"/>
              </a:rPr>
              <a:t>acilities (ATMs, exchange offices, hospitality desk, passport, ticket upgrades, special dietary requests)</a:t>
            </a:r>
          </a:p>
          <a:p>
            <a:endParaRPr lang="sr-Latn-CS" dirty="0" smtClean="0">
              <a:latin typeface="Palatino Linotype" pitchFamily="18" charset="0"/>
            </a:endParaRPr>
          </a:p>
          <a:p>
            <a:endParaRPr lang="en-US"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20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fade">
                                      <p:cBhvr>
                                        <p:cTn id="67" dur="2000"/>
                                        <p:tgtEl>
                                          <p:spTgt spid="3">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2" end="12"/>
                                            </p:txEl>
                                          </p:spTgt>
                                        </p:tgtEl>
                                        <p:attrNameLst>
                                          <p:attrName>style.visibility</p:attrName>
                                        </p:attrNameLst>
                                      </p:cBhvr>
                                      <p:to>
                                        <p:strVal val="visible"/>
                                      </p:to>
                                    </p:set>
                                    <p:animEffect transition="in" filter="fade">
                                      <p:cBhvr>
                                        <p:cTn id="72" dur="2000"/>
                                        <p:tgtEl>
                                          <p:spTgt spid="3">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13" end="13"/>
                                            </p:txEl>
                                          </p:spTgt>
                                        </p:tgtEl>
                                        <p:attrNameLst>
                                          <p:attrName>style.visibility</p:attrName>
                                        </p:attrNameLst>
                                      </p:cBhvr>
                                      <p:to>
                                        <p:strVal val="visible"/>
                                      </p:to>
                                    </p:set>
                                    <p:animEffect transition="in" filter="fade">
                                      <p:cBhvr>
                                        <p:cTn id="77" dur="2000"/>
                                        <p:tgtEl>
                                          <p:spTgt spid="3">
                                            <p:txEl>
                                              <p:pRg st="13" end="1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14" end="14"/>
                                            </p:txEl>
                                          </p:spTgt>
                                        </p:tgtEl>
                                        <p:attrNameLst>
                                          <p:attrName>style.visibility</p:attrName>
                                        </p:attrNameLst>
                                      </p:cBhvr>
                                      <p:to>
                                        <p:strVal val="visible"/>
                                      </p:to>
                                    </p:set>
                                    <p:animEffect transition="in" filter="fade">
                                      <p:cBhvr>
                                        <p:cTn id="82" dur="20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32"/>
          </a:xfrm>
        </p:spPr>
        <p:txBody>
          <a:bodyPr>
            <a:normAutofit/>
          </a:bodyPr>
          <a:lstStyle/>
          <a:p>
            <a:r>
              <a:rPr lang="sr-Latn-RS" sz="3600" u="sng" dirty="0" smtClean="0">
                <a:latin typeface="Book Antiqua" pitchFamily="18" charset="0"/>
              </a:rPr>
              <a:t>References</a:t>
            </a:r>
            <a:endParaRPr lang="en-US" sz="3600" u="sng" dirty="0">
              <a:latin typeface="Book Antiqua" pitchFamily="18" charset="0"/>
            </a:endParaRPr>
          </a:p>
        </p:txBody>
      </p:sp>
      <p:sp>
        <p:nvSpPr>
          <p:cNvPr id="3" name="Content Placeholder 2"/>
          <p:cNvSpPr>
            <a:spLocks noGrp="1"/>
          </p:cNvSpPr>
          <p:nvPr>
            <p:ph idx="1"/>
          </p:nvPr>
        </p:nvSpPr>
        <p:spPr>
          <a:xfrm>
            <a:off x="0" y="1071546"/>
            <a:ext cx="9144000" cy="5054617"/>
          </a:xfrm>
        </p:spPr>
        <p:txBody>
          <a:bodyPr>
            <a:normAutofit/>
          </a:bodyPr>
          <a:lstStyle/>
          <a:p>
            <a:r>
              <a:rPr lang="sr-Latn-RS" sz="2800" dirty="0" smtClean="0">
                <a:latin typeface="Book Antiqua" pitchFamily="18" charset="0"/>
              </a:rPr>
              <a:t>THEME PARKS </a:t>
            </a:r>
            <a:r>
              <a:rPr lang="en-US" sz="2800" dirty="0" smtClean="0">
                <a:latin typeface="Book Antiqua" pitchFamily="18" charset="0"/>
                <a:hlinkClick r:id="rId2"/>
              </a:rPr>
              <a:t>https://</a:t>
            </a:r>
            <a:r>
              <a:rPr lang="en-US" sz="2800" dirty="0" err="1" smtClean="0">
                <a:latin typeface="Book Antiqua" pitchFamily="18" charset="0"/>
                <a:hlinkClick r:id="rId2"/>
              </a:rPr>
              <a:t>www.travelchannel.com</a:t>
            </a:r>
            <a:r>
              <a:rPr lang="en-US" sz="2800" dirty="0" smtClean="0">
                <a:latin typeface="Book Antiqua" pitchFamily="18" charset="0"/>
                <a:hlinkClick r:id="rId2"/>
              </a:rPr>
              <a:t>/interests/amusement-parks/photos/best-theme-parks-for-the-holidays</a:t>
            </a:r>
            <a:endParaRPr lang="sr-Latn-RS" sz="2800" dirty="0" smtClean="0">
              <a:latin typeface="Book Antiqua" pitchFamily="18" charset="0"/>
            </a:endParaRPr>
          </a:p>
          <a:p>
            <a:r>
              <a:rPr lang="sr-Latn-RS" sz="2800" dirty="0" smtClean="0">
                <a:latin typeface="Book Antiqua" pitchFamily="18" charset="0"/>
              </a:rPr>
              <a:t>T</a:t>
            </a:r>
            <a:r>
              <a:rPr lang="en-US" sz="2800" dirty="0" smtClean="0">
                <a:latin typeface="Book Antiqua" pitchFamily="18" charset="0"/>
              </a:rPr>
              <a:t>OP TEN </a:t>
            </a:r>
            <a:r>
              <a:rPr lang="en-US" sz="2800" i="1" dirty="0" smtClean="0">
                <a:latin typeface="Book Antiqua" pitchFamily="18" charset="0"/>
              </a:rPr>
              <a:t>Disneyland</a:t>
            </a:r>
            <a:r>
              <a:rPr lang="en-US" sz="2800" dirty="0" smtClean="0">
                <a:latin typeface="Book Antiqua" pitchFamily="18" charset="0"/>
              </a:rPr>
              <a:t> RIDES </a:t>
            </a:r>
            <a:r>
              <a:rPr lang="en-US" sz="2700" dirty="0" err="1" smtClean="0">
                <a:latin typeface="Book Antiqua" pitchFamily="18" charset="0"/>
                <a:hlinkClick r:id="rId3"/>
              </a:rPr>
              <a:t>https://www.youtube.com/watch?v=9we8JPMAH4M</a:t>
            </a:r>
            <a:endParaRPr lang="sr-Latn-RS" sz="2800" dirty="0" smtClean="0">
              <a:latin typeface="Book Antiqua" pitchFamily="18" charset="0"/>
            </a:endParaRPr>
          </a:p>
          <a:p>
            <a:r>
              <a:rPr lang="sr-Latn-RS" sz="2800" dirty="0" smtClean="0">
                <a:latin typeface="Book Antiqua" pitchFamily="18" charset="0"/>
              </a:rPr>
              <a:t>EPCOT, Disneyland</a:t>
            </a:r>
          </a:p>
          <a:p>
            <a:r>
              <a:rPr lang="sr-Latn-CS" sz="2800" dirty="0" smtClean="0">
                <a:latin typeface="Palatino Linotype" pitchFamily="18" charset="0"/>
                <a:hlinkClick r:id="rId4"/>
              </a:rPr>
              <a:t>https://disneyworld.disney.go.com/destinations/epcot</a:t>
            </a:r>
            <a:endParaRPr lang="sr-Latn-CS" sz="2800" dirty="0" smtClean="0">
              <a:latin typeface="Palatino Linotype" pitchFamily="18" charset="0"/>
            </a:endParaRPr>
          </a:p>
          <a:p>
            <a:r>
              <a:rPr lang="sr-Latn-CS" sz="2800" dirty="0" smtClean="0">
                <a:latin typeface="Palatino Linotype" pitchFamily="18" charset="0"/>
              </a:rPr>
              <a:t>HOW TO BUILD A TOURIST ATTRACTION</a:t>
            </a:r>
          </a:p>
          <a:p>
            <a:r>
              <a:rPr lang="sr-Latn-CS" sz="2800" dirty="0" smtClean="0">
                <a:latin typeface="Palatino Linotype" pitchFamily="18" charset="0"/>
                <a:hlinkClick r:id="rId5"/>
              </a:rPr>
              <a:t>http://www.wikihow.com/Build-a-Tourist-Attraction-in-Lesotho</a:t>
            </a:r>
            <a:endParaRPr lang="en-US" sz="2800" dirty="0">
              <a:latin typeface="Book Antiq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625</TotalTime>
  <Words>677</Words>
  <Application>Microsoft Office PowerPoint</Application>
  <PresentationFormat>On-screen Show (4:3)</PresentationFormat>
  <Paragraphs>108</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PRACTICE: Theme Park Holidays</vt:lpstr>
      <vt:lpstr>1. page 130, Discuss these questions</vt:lpstr>
      <vt:lpstr>2. page 130, Like most theme parks, Disneyland ® Paris is divided into several different ‘lands’. Which is based mainly on the American theme? What would you expect to find in each of these lands? </vt:lpstr>
      <vt:lpstr>3. page 130, Which of the ‘lands’contains attractions concerned with the following:</vt:lpstr>
      <vt:lpstr>Watch top ten Disneyland rides https://www.youtube.com/watch?v=9we8JPMAH4M </vt:lpstr>
      <vt:lpstr>4. page 130, What do you think happens in each of the following rides and attractions – and which land would you find them in? </vt:lpstr>
      <vt:lpstr>6. page 130, Where in the theme park would you advise these visitors to go – not to go? </vt:lpstr>
      <vt:lpstr>‘suggestion’ phrases reminder</vt:lpstr>
      <vt:lpstr>Planning a Theme Park, page 133</vt:lpstr>
      <vt:lpstr>  http://www.wikihow.com/Build-a-Tourist-Attraction-in-Lesotho  https://disneyworld.disney.go.com/destinations/epcot  </vt:lpstr>
      <vt:lpstr>Planning a Theme Park</vt:lpstr>
      <vt:lpstr>Future World</vt:lpstr>
      <vt:lpstr> 1. page 133, In the World Showcase there are exhibitions on the following countries: </vt:lpstr>
      <vt:lpstr>1. page 133, If you were designing your own World Showcase Theme Park, what exhibits would you build for each of the countries. Would you add some other countries? </vt:lpstr>
      <vt:lpstr>UK</vt:lpstr>
      <vt:lpstr>US</vt:lpstr>
      <vt:lpstr>Canada</vt:lpstr>
      <vt:lpstr>China</vt:lpstr>
      <vt:lpstr>France</vt:lpstr>
      <vt:lpstr>Germany</vt:lpstr>
      <vt:lpstr>Italy</vt:lpstr>
      <vt:lpstr>Japan</vt:lpstr>
      <vt:lpstr>Mexico</vt:lpstr>
      <vt:lpstr>Morocco</vt:lpstr>
      <vt:lpstr>Norway</vt:lpstr>
      <vt:lpstr>key words</vt:lpstr>
      <vt:lpstr>2. page 133, Find a Theme Decide your policy on facilities&amp;services</vt:lpstr>
      <vt:lpstr>References</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Presentations</dc:title>
  <dc:creator>user</dc:creator>
  <cp:lastModifiedBy>User</cp:lastModifiedBy>
  <cp:revision>58</cp:revision>
  <dcterms:created xsi:type="dcterms:W3CDTF">2014-11-09T19:55:59Z</dcterms:created>
  <dcterms:modified xsi:type="dcterms:W3CDTF">2020-12-15T20:31:30Z</dcterms:modified>
</cp:coreProperties>
</file>