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86" r:id="rId5"/>
    <p:sldId id="273" r:id="rId6"/>
    <p:sldId id="274" r:id="rId7"/>
    <p:sldId id="275" r:id="rId8"/>
    <p:sldId id="276" r:id="rId9"/>
    <p:sldId id="289" r:id="rId10"/>
    <p:sldId id="278" r:id="rId11"/>
    <p:sldId id="268" r:id="rId12"/>
    <p:sldId id="269" r:id="rId13"/>
    <p:sldId id="270" r:id="rId14"/>
    <p:sldId id="271" r:id="rId15"/>
    <p:sldId id="279" r:id="rId16"/>
    <p:sldId id="280" r:id="rId17"/>
    <p:sldId id="281" r:id="rId18"/>
    <p:sldId id="282" r:id="rId19"/>
    <p:sldId id="258" r:id="rId20"/>
    <p:sldId id="260" r:id="rId21"/>
    <p:sldId id="257" r:id="rId22"/>
    <p:sldId id="283" r:id="rId23"/>
    <p:sldId id="261" r:id="rId24"/>
    <p:sldId id="262" r:id="rId25"/>
    <p:sldId id="264" r:id="rId26"/>
    <p:sldId id="265" r:id="rId27"/>
    <p:sldId id="285" r:id="rId28"/>
    <p:sldId id="287" r:id="rId29"/>
    <p:sldId id="288" r:id="rId30"/>
    <p:sldId id="290" r:id="rId31"/>
    <p:sldId id="291" r:id="rId32"/>
    <p:sldId id="292" r:id="rId33"/>
    <p:sldId id="293" r:id="rId34"/>
    <p:sldId id="294" r:id="rId35"/>
    <p:sldId id="263" r:id="rId36"/>
    <p:sldId id="28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701"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9E944A-34FA-4E50-B12F-6163D052635A}"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63A42A86-69DB-4706-B731-A2605FA310D4}">
      <dgm:prSet phldrT="[Text]" custT="1"/>
      <dgm:spPr/>
      <dgm:t>
        <a:bodyPr/>
        <a:lstStyle/>
        <a:p>
          <a:r>
            <a:rPr lang="sr-Latn-RS" sz="2800" dirty="0" smtClean="0"/>
            <a:t>Colours</a:t>
          </a:r>
          <a:endParaRPr lang="en-US" sz="2800" dirty="0"/>
        </a:p>
      </dgm:t>
    </dgm:pt>
    <dgm:pt modelId="{48A3C191-4AF3-4AEC-89C8-CE32F5A898D3}" type="parTrans" cxnId="{FB2416D6-969A-4809-8E25-89A9E763D472}">
      <dgm:prSet/>
      <dgm:spPr/>
      <dgm:t>
        <a:bodyPr/>
        <a:lstStyle/>
        <a:p>
          <a:endParaRPr lang="en-US"/>
        </a:p>
      </dgm:t>
    </dgm:pt>
    <dgm:pt modelId="{5BCC6836-4F1E-4FD2-8C52-A201991E3279}" type="sibTrans" cxnId="{FB2416D6-969A-4809-8E25-89A9E763D472}">
      <dgm:prSet/>
      <dgm:spPr/>
      <dgm:t>
        <a:bodyPr/>
        <a:lstStyle/>
        <a:p>
          <a:endParaRPr lang="en-US"/>
        </a:p>
      </dgm:t>
    </dgm:pt>
    <dgm:pt modelId="{EBDDC3B9-65F6-48C1-BE96-A40E0A569225}">
      <dgm:prSet phldrT="[Text]"/>
      <dgm:spPr/>
      <dgm:t>
        <a:bodyPr/>
        <a:lstStyle/>
        <a:p>
          <a:r>
            <a:rPr lang="sr-Latn-RS" dirty="0" smtClean="0"/>
            <a:t>red</a:t>
          </a:r>
          <a:endParaRPr lang="en-US" dirty="0"/>
        </a:p>
      </dgm:t>
    </dgm:pt>
    <dgm:pt modelId="{C6AA52E1-8E80-41DF-A03D-5F6BA3A43EF1}" type="parTrans" cxnId="{04999C4E-5D2F-4EB3-9F4B-AA6D0569D674}">
      <dgm:prSet/>
      <dgm:spPr/>
      <dgm:t>
        <a:bodyPr/>
        <a:lstStyle/>
        <a:p>
          <a:endParaRPr lang="en-US"/>
        </a:p>
      </dgm:t>
    </dgm:pt>
    <dgm:pt modelId="{821B1107-51FC-4B05-B683-ABC59A96237F}" type="sibTrans" cxnId="{04999C4E-5D2F-4EB3-9F4B-AA6D0569D674}">
      <dgm:prSet/>
      <dgm:spPr/>
      <dgm:t>
        <a:bodyPr/>
        <a:lstStyle/>
        <a:p>
          <a:endParaRPr lang="en-US"/>
        </a:p>
      </dgm:t>
    </dgm:pt>
    <dgm:pt modelId="{0A68807F-118C-415F-8818-F7969ED7CA52}">
      <dgm:prSet phldrT="[Text]"/>
      <dgm:spPr/>
      <dgm:t>
        <a:bodyPr/>
        <a:lstStyle/>
        <a:p>
          <a:r>
            <a:rPr lang="sr-Latn-RS" dirty="0" smtClean="0"/>
            <a:t>black</a:t>
          </a:r>
          <a:endParaRPr lang="en-US" dirty="0"/>
        </a:p>
      </dgm:t>
    </dgm:pt>
    <dgm:pt modelId="{46768964-5F19-477D-9B16-DD44C6CA5C50}" type="parTrans" cxnId="{27B11672-7FDD-44AF-A4C1-2B7DE91728AF}">
      <dgm:prSet/>
      <dgm:spPr/>
      <dgm:t>
        <a:bodyPr/>
        <a:lstStyle/>
        <a:p>
          <a:endParaRPr lang="en-US"/>
        </a:p>
      </dgm:t>
    </dgm:pt>
    <dgm:pt modelId="{B47E062B-A2BB-480A-9A4B-2EEA28B6391A}" type="sibTrans" cxnId="{27B11672-7FDD-44AF-A4C1-2B7DE91728AF}">
      <dgm:prSet/>
      <dgm:spPr/>
      <dgm:t>
        <a:bodyPr/>
        <a:lstStyle/>
        <a:p>
          <a:endParaRPr lang="en-US"/>
        </a:p>
      </dgm:t>
    </dgm:pt>
    <dgm:pt modelId="{0B4E1321-61F9-4DE4-B0D3-EAAA079A55A8}">
      <dgm:prSet phldrT="[Text]" phldr="1"/>
      <dgm:spPr/>
      <dgm:t>
        <a:bodyPr/>
        <a:lstStyle/>
        <a:p>
          <a:endParaRPr lang="en-US" dirty="0"/>
        </a:p>
      </dgm:t>
    </dgm:pt>
    <dgm:pt modelId="{9B751C67-8024-4194-BDDB-49AAC843FD1D}" type="parTrans" cxnId="{311CD576-A876-44D7-971B-F3945C125780}">
      <dgm:prSet/>
      <dgm:spPr/>
      <dgm:t>
        <a:bodyPr/>
        <a:lstStyle/>
        <a:p>
          <a:endParaRPr lang="en-US"/>
        </a:p>
      </dgm:t>
    </dgm:pt>
    <dgm:pt modelId="{78E1356E-2F34-46E9-9186-0165B57A4218}" type="sibTrans" cxnId="{311CD576-A876-44D7-971B-F3945C125780}">
      <dgm:prSet/>
      <dgm:spPr/>
      <dgm:t>
        <a:bodyPr/>
        <a:lstStyle/>
        <a:p>
          <a:endParaRPr lang="en-US"/>
        </a:p>
      </dgm:t>
    </dgm:pt>
    <dgm:pt modelId="{0BFEAA82-A5D1-4C91-9E03-BA5927BD9302}">
      <dgm:prSet phldrT="[Text]"/>
      <dgm:spPr/>
      <dgm:t>
        <a:bodyPr/>
        <a:lstStyle/>
        <a:p>
          <a:r>
            <a:rPr lang="sr-Latn-RS" dirty="0" smtClean="0"/>
            <a:t>purple</a:t>
          </a:r>
          <a:endParaRPr lang="en-US" dirty="0"/>
        </a:p>
      </dgm:t>
    </dgm:pt>
    <dgm:pt modelId="{D78C88BA-FE3F-4322-800B-B6F8394779C7}" type="parTrans" cxnId="{F60201B8-2AE7-443F-BAE3-4B22EE868436}">
      <dgm:prSet/>
      <dgm:spPr/>
      <dgm:t>
        <a:bodyPr/>
        <a:lstStyle/>
        <a:p>
          <a:endParaRPr lang="en-US"/>
        </a:p>
      </dgm:t>
    </dgm:pt>
    <dgm:pt modelId="{89EFD25E-D2AA-4FE2-8523-9B6D51A6E6BE}" type="sibTrans" cxnId="{F60201B8-2AE7-443F-BAE3-4B22EE868436}">
      <dgm:prSet/>
      <dgm:spPr/>
      <dgm:t>
        <a:bodyPr/>
        <a:lstStyle/>
        <a:p>
          <a:endParaRPr lang="en-US"/>
        </a:p>
      </dgm:t>
    </dgm:pt>
    <dgm:pt modelId="{FFBF7818-6CF3-44F8-9494-7AB0AFE88091}">
      <dgm:prSet/>
      <dgm:spPr/>
      <dgm:t>
        <a:bodyPr/>
        <a:lstStyle/>
        <a:p>
          <a:endParaRPr lang="en-US"/>
        </a:p>
      </dgm:t>
    </dgm:pt>
    <dgm:pt modelId="{6C8C3B06-A6FB-4788-B2BE-DEC55DEB6C92}" type="parTrans" cxnId="{D1F7536E-EEE3-48AB-8BC2-C2FD51A148D1}">
      <dgm:prSet/>
      <dgm:spPr/>
      <dgm:t>
        <a:bodyPr/>
        <a:lstStyle/>
        <a:p>
          <a:endParaRPr lang="en-US"/>
        </a:p>
      </dgm:t>
    </dgm:pt>
    <dgm:pt modelId="{FFD18C35-DAA9-4726-80F1-7FC615207BC6}" type="sibTrans" cxnId="{D1F7536E-EEE3-48AB-8BC2-C2FD51A148D1}">
      <dgm:prSet/>
      <dgm:spPr/>
      <dgm:t>
        <a:bodyPr/>
        <a:lstStyle/>
        <a:p>
          <a:endParaRPr lang="en-US"/>
        </a:p>
      </dgm:t>
    </dgm:pt>
    <dgm:pt modelId="{882C96E0-CDC3-42F7-B93E-C3C67C1871BA}">
      <dgm:prSet/>
      <dgm:spPr/>
      <dgm:t>
        <a:bodyPr/>
        <a:lstStyle/>
        <a:p>
          <a:endParaRPr lang="en-US"/>
        </a:p>
      </dgm:t>
    </dgm:pt>
    <dgm:pt modelId="{396E1B36-2372-418D-BD3F-9E4299DF8774}" type="parTrans" cxnId="{3A6A8618-7AE6-41CD-8B6D-50F69AE3DD78}">
      <dgm:prSet/>
      <dgm:spPr/>
      <dgm:t>
        <a:bodyPr/>
        <a:lstStyle/>
        <a:p>
          <a:endParaRPr lang="en-US"/>
        </a:p>
      </dgm:t>
    </dgm:pt>
    <dgm:pt modelId="{7B98FCC6-C805-4753-98DE-838A2190046C}" type="sibTrans" cxnId="{3A6A8618-7AE6-41CD-8B6D-50F69AE3DD78}">
      <dgm:prSet/>
      <dgm:spPr/>
      <dgm:t>
        <a:bodyPr/>
        <a:lstStyle/>
        <a:p>
          <a:endParaRPr lang="en-US"/>
        </a:p>
      </dgm:t>
    </dgm:pt>
    <dgm:pt modelId="{A68C4C32-84DD-4833-9C70-5BA3E0205EB1}">
      <dgm:prSet/>
      <dgm:spPr/>
      <dgm:t>
        <a:bodyPr/>
        <a:lstStyle/>
        <a:p>
          <a:endParaRPr lang="en-US"/>
        </a:p>
      </dgm:t>
    </dgm:pt>
    <dgm:pt modelId="{C091B9C7-E3D5-48AA-8792-7B46785693F0}" type="parTrans" cxnId="{AB488271-C5B2-4A54-9EE4-C605464F25D5}">
      <dgm:prSet/>
      <dgm:spPr/>
      <dgm:t>
        <a:bodyPr/>
        <a:lstStyle/>
        <a:p>
          <a:endParaRPr lang="en-US"/>
        </a:p>
      </dgm:t>
    </dgm:pt>
    <dgm:pt modelId="{B80802EE-42AD-4F06-8CB7-C4A61BC63AAF}" type="sibTrans" cxnId="{AB488271-C5B2-4A54-9EE4-C605464F25D5}">
      <dgm:prSet/>
      <dgm:spPr/>
      <dgm:t>
        <a:bodyPr/>
        <a:lstStyle/>
        <a:p>
          <a:endParaRPr lang="en-US"/>
        </a:p>
      </dgm:t>
    </dgm:pt>
    <dgm:pt modelId="{99D090EA-DFFA-4E12-B221-D07EFE2E119E}" type="pres">
      <dgm:prSet presAssocID="{749E944A-34FA-4E50-B12F-6163D052635A}" presName="cycle" presStyleCnt="0">
        <dgm:presLayoutVars>
          <dgm:chMax val="1"/>
          <dgm:dir/>
          <dgm:animLvl val="ctr"/>
          <dgm:resizeHandles val="exact"/>
        </dgm:presLayoutVars>
      </dgm:prSet>
      <dgm:spPr/>
      <dgm:t>
        <a:bodyPr/>
        <a:lstStyle/>
        <a:p>
          <a:endParaRPr lang="en-US"/>
        </a:p>
      </dgm:t>
    </dgm:pt>
    <dgm:pt modelId="{005D01A2-F5CA-4DFA-9E45-5014A479A4E8}" type="pres">
      <dgm:prSet presAssocID="{63A42A86-69DB-4706-B731-A2605FA310D4}" presName="centerShape" presStyleLbl="node0" presStyleIdx="0" presStyleCnt="1" custScaleX="206673"/>
      <dgm:spPr/>
      <dgm:t>
        <a:bodyPr/>
        <a:lstStyle/>
        <a:p>
          <a:endParaRPr lang="en-US"/>
        </a:p>
      </dgm:t>
    </dgm:pt>
    <dgm:pt modelId="{741054D0-5D21-45EE-A234-F4B75C5A72A0}" type="pres">
      <dgm:prSet presAssocID="{C6AA52E1-8E80-41DF-A03D-5F6BA3A43EF1}" presName="Name9" presStyleLbl="parChTrans1D2" presStyleIdx="0" presStyleCnt="7"/>
      <dgm:spPr/>
      <dgm:t>
        <a:bodyPr/>
        <a:lstStyle/>
        <a:p>
          <a:endParaRPr lang="en-US"/>
        </a:p>
      </dgm:t>
    </dgm:pt>
    <dgm:pt modelId="{73897CD8-3F90-484F-A15E-5C633D28F9C1}" type="pres">
      <dgm:prSet presAssocID="{C6AA52E1-8E80-41DF-A03D-5F6BA3A43EF1}" presName="connTx" presStyleLbl="parChTrans1D2" presStyleIdx="0" presStyleCnt="7"/>
      <dgm:spPr/>
      <dgm:t>
        <a:bodyPr/>
        <a:lstStyle/>
        <a:p>
          <a:endParaRPr lang="en-US"/>
        </a:p>
      </dgm:t>
    </dgm:pt>
    <dgm:pt modelId="{152B2A34-F0ED-40D1-ABD0-A7FB17590DC9}" type="pres">
      <dgm:prSet presAssocID="{EBDDC3B9-65F6-48C1-BE96-A40E0A569225}" presName="node" presStyleLbl="node1" presStyleIdx="0" presStyleCnt="7">
        <dgm:presLayoutVars>
          <dgm:bulletEnabled val="1"/>
        </dgm:presLayoutVars>
      </dgm:prSet>
      <dgm:spPr/>
      <dgm:t>
        <a:bodyPr/>
        <a:lstStyle/>
        <a:p>
          <a:endParaRPr lang="en-US"/>
        </a:p>
      </dgm:t>
    </dgm:pt>
    <dgm:pt modelId="{9E6C350C-B77E-4552-B575-FF243BDE39F2}" type="pres">
      <dgm:prSet presAssocID="{46768964-5F19-477D-9B16-DD44C6CA5C50}" presName="Name9" presStyleLbl="parChTrans1D2" presStyleIdx="1" presStyleCnt="7"/>
      <dgm:spPr/>
      <dgm:t>
        <a:bodyPr/>
        <a:lstStyle/>
        <a:p>
          <a:endParaRPr lang="en-US"/>
        </a:p>
      </dgm:t>
    </dgm:pt>
    <dgm:pt modelId="{504930E2-E216-4B59-B488-2BB4245447EF}" type="pres">
      <dgm:prSet presAssocID="{46768964-5F19-477D-9B16-DD44C6CA5C50}" presName="connTx" presStyleLbl="parChTrans1D2" presStyleIdx="1" presStyleCnt="7"/>
      <dgm:spPr/>
      <dgm:t>
        <a:bodyPr/>
        <a:lstStyle/>
        <a:p>
          <a:endParaRPr lang="en-US"/>
        </a:p>
      </dgm:t>
    </dgm:pt>
    <dgm:pt modelId="{9EBE5B58-21A8-4CB0-8E9C-92C83BE6F293}" type="pres">
      <dgm:prSet presAssocID="{0A68807F-118C-415F-8818-F7969ED7CA52}" presName="node" presStyleLbl="node1" presStyleIdx="1" presStyleCnt="7" custRadScaleRad="123663" custRadScaleInc="-55426">
        <dgm:presLayoutVars>
          <dgm:bulletEnabled val="1"/>
        </dgm:presLayoutVars>
      </dgm:prSet>
      <dgm:spPr/>
      <dgm:t>
        <a:bodyPr/>
        <a:lstStyle/>
        <a:p>
          <a:endParaRPr lang="en-US"/>
        </a:p>
      </dgm:t>
    </dgm:pt>
    <dgm:pt modelId="{B31610FE-03F5-4666-8B3C-3A8833DA6929}" type="pres">
      <dgm:prSet presAssocID="{9B751C67-8024-4194-BDDB-49AAC843FD1D}" presName="Name9" presStyleLbl="parChTrans1D2" presStyleIdx="2" presStyleCnt="7"/>
      <dgm:spPr/>
      <dgm:t>
        <a:bodyPr/>
        <a:lstStyle/>
        <a:p>
          <a:endParaRPr lang="en-US"/>
        </a:p>
      </dgm:t>
    </dgm:pt>
    <dgm:pt modelId="{52BF6F19-B125-4077-88A2-98D3A4DFC3F4}" type="pres">
      <dgm:prSet presAssocID="{9B751C67-8024-4194-BDDB-49AAC843FD1D}" presName="connTx" presStyleLbl="parChTrans1D2" presStyleIdx="2" presStyleCnt="7"/>
      <dgm:spPr/>
      <dgm:t>
        <a:bodyPr/>
        <a:lstStyle/>
        <a:p>
          <a:endParaRPr lang="en-US"/>
        </a:p>
      </dgm:t>
    </dgm:pt>
    <dgm:pt modelId="{2BC0516E-4453-4095-84B4-4BC2A427B70F}" type="pres">
      <dgm:prSet presAssocID="{0B4E1321-61F9-4DE4-B0D3-EAAA079A55A8}" presName="node" presStyleLbl="node1" presStyleIdx="2" presStyleCnt="7" custScaleY="66705" custRadScaleRad="159396" custRadScaleInc="-88684">
        <dgm:presLayoutVars>
          <dgm:bulletEnabled val="1"/>
        </dgm:presLayoutVars>
      </dgm:prSet>
      <dgm:spPr/>
      <dgm:t>
        <a:bodyPr/>
        <a:lstStyle/>
        <a:p>
          <a:endParaRPr lang="en-US"/>
        </a:p>
      </dgm:t>
    </dgm:pt>
    <dgm:pt modelId="{B0EC56AB-230A-4A9B-9DAA-B9DDFAB7198F}" type="pres">
      <dgm:prSet presAssocID="{D78C88BA-FE3F-4322-800B-B6F8394779C7}" presName="Name9" presStyleLbl="parChTrans1D2" presStyleIdx="3" presStyleCnt="7"/>
      <dgm:spPr/>
      <dgm:t>
        <a:bodyPr/>
        <a:lstStyle/>
        <a:p>
          <a:endParaRPr lang="en-US"/>
        </a:p>
      </dgm:t>
    </dgm:pt>
    <dgm:pt modelId="{5FC9163E-DFC4-42BB-A478-C25B92AFE867}" type="pres">
      <dgm:prSet presAssocID="{D78C88BA-FE3F-4322-800B-B6F8394779C7}" presName="connTx" presStyleLbl="parChTrans1D2" presStyleIdx="3" presStyleCnt="7"/>
      <dgm:spPr/>
      <dgm:t>
        <a:bodyPr/>
        <a:lstStyle/>
        <a:p>
          <a:endParaRPr lang="en-US"/>
        </a:p>
      </dgm:t>
    </dgm:pt>
    <dgm:pt modelId="{4FAB0312-D736-4D2D-B8A9-CCF28A390016}" type="pres">
      <dgm:prSet presAssocID="{0BFEAA82-A5D1-4C91-9E03-BA5927BD9302}" presName="node" presStyleLbl="node1" presStyleIdx="3" presStyleCnt="7" custRadScaleRad="168726" custRadScaleInc="-150010">
        <dgm:presLayoutVars>
          <dgm:bulletEnabled val="1"/>
        </dgm:presLayoutVars>
      </dgm:prSet>
      <dgm:spPr/>
      <dgm:t>
        <a:bodyPr/>
        <a:lstStyle/>
        <a:p>
          <a:endParaRPr lang="en-US"/>
        </a:p>
      </dgm:t>
    </dgm:pt>
    <dgm:pt modelId="{A763BB44-CFB3-4CA3-9049-A4604445DFC7}" type="pres">
      <dgm:prSet presAssocID="{6C8C3B06-A6FB-4788-B2BE-DEC55DEB6C92}" presName="Name9" presStyleLbl="parChTrans1D2" presStyleIdx="4" presStyleCnt="7"/>
      <dgm:spPr/>
      <dgm:t>
        <a:bodyPr/>
        <a:lstStyle/>
        <a:p>
          <a:endParaRPr lang="en-US"/>
        </a:p>
      </dgm:t>
    </dgm:pt>
    <dgm:pt modelId="{2BFE0762-6732-4B50-968A-DC1180FFF906}" type="pres">
      <dgm:prSet presAssocID="{6C8C3B06-A6FB-4788-B2BE-DEC55DEB6C92}" presName="connTx" presStyleLbl="parChTrans1D2" presStyleIdx="4" presStyleCnt="7"/>
      <dgm:spPr/>
      <dgm:t>
        <a:bodyPr/>
        <a:lstStyle/>
        <a:p>
          <a:endParaRPr lang="en-US"/>
        </a:p>
      </dgm:t>
    </dgm:pt>
    <dgm:pt modelId="{2BDDEFAC-9431-4590-A5AD-D959488B79A4}" type="pres">
      <dgm:prSet presAssocID="{FFBF7818-6CF3-44F8-9494-7AB0AFE88091}" presName="node" presStyleLbl="node1" presStyleIdx="4" presStyleCnt="7" custRadScaleRad="131128" custRadScaleInc="61670">
        <dgm:presLayoutVars>
          <dgm:bulletEnabled val="1"/>
        </dgm:presLayoutVars>
      </dgm:prSet>
      <dgm:spPr/>
      <dgm:t>
        <a:bodyPr/>
        <a:lstStyle/>
        <a:p>
          <a:endParaRPr lang="en-US"/>
        </a:p>
      </dgm:t>
    </dgm:pt>
    <dgm:pt modelId="{0CD2D625-7A41-4102-9E74-592BDC271150}" type="pres">
      <dgm:prSet presAssocID="{396E1B36-2372-418D-BD3F-9E4299DF8774}" presName="Name9" presStyleLbl="parChTrans1D2" presStyleIdx="5" presStyleCnt="7"/>
      <dgm:spPr/>
      <dgm:t>
        <a:bodyPr/>
        <a:lstStyle/>
        <a:p>
          <a:endParaRPr lang="en-US"/>
        </a:p>
      </dgm:t>
    </dgm:pt>
    <dgm:pt modelId="{A58A6E46-4E16-4CFB-BBF7-1225ECB4C353}" type="pres">
      <dgm:prSet presAssocID="{396E1B36-2372-418D-BD3F-9E4299DF8774}" presName="connTx" presStyleLbl="parChTrans1D2" presStyleIdx="5" presStyleCnt="7"/>
      <dgm:spPr/>
      <dgm:t>
        <a:bodyPr/>
        <a:lstStyle/>
        <a:p>
          <a:endParaRPr lang="en-US"/>
        </a:p>
      </dgm:t>
    </dgm:pt>
    <dgm:pt modelId="{31711BCE-9CD8-4E4A-9C28-E6114285AF2F}" type="pres">
      <dgm:prSet presAssocID="{882C96E0-CDC3-42F7-B93E-C3C67C1871BA}" presName="node" presStyleLbl="node1" presStyleIdx="5" presStyleCnt="7" custRadScaleRad="155374" custRadScaleInc="1782">
        <dgm:presLayoutVars>
          <dgm:bulletEnabled val="1"/>
        </dgm:presLayoutVars>
      </dgm:prSet>
      <dgm:spPr/>
      <dgm:t>
        <a:bodyPr/>
        <a:lstStyle/>
        <a:p>
          <a:endParaRPr lang="en-US"/>
        </a:p>
      </dgm:t>
    </dgm:pt>
    <dgm:pt modelId="{DBD29830-ADA0-4F41-A149-1DAA9FB8E863}" type="pres">
      <dgm:prSet presAssocID="{C091B9C7-E3D5-48AA-8792-7B46785693F0}" presName="Name9" presStyleLbl="parChTrans1D2" presStyleIdx="6" presStyleCnt="7"/>
      <dgm:spPr/>
      <dgm:t>
        <a:bodyPr/>
        <a:lstStyle/>
        <a:p>
          <a:endParaRPr lang="en-US"/>
        </a:p>
      </dgm:t>
    </dgm:pt>
    <dgm:pt modelId="{6EFEF149-A326-4090-8DCC-C5A82E63A8DD}" type="pres">
      <dgm:prSet presAssocID="{C091B9C7-E3D5-48AA-8792-7B46785693F0}" presName="connTx" presStyleLbl="parChTrans1D2" presStyleIdx="6" presStyleCnt="7"/>
      <dgm:spPr/>
      <dgm:t>
        <a:bodyPr/>
        <a:lstStyle/>
        <a:p>
          <a:endParaRPr lang="en-US"/>
        </a:p>
      </dgm:t>
    </dgm:pt>
    <dgm:pt modelId="{6CC51E6D-5C30-4967-94C8-1E3A65BE1322}" type="pres">
      <dgm:prSet presAssocID="{A68C4C32-84DD-4833-9C70-5BA3E0205EB1}" presName="node" presStyleLbl="node1" presStyleIdx="6" presStyleCnt="7" custRadScaleRad="170188" custRadScaleInc="-31727">
        <dgm:presLayoutVars>
          <dgm:bulletEnabled val="1"/>
        </dgm:presLayoutVars>
      </dgm:prSet>
      <dgm:spPr/>
      <dgm:t>
        <a:bodyPr/>
        <a:lstStyle/>
        <a:p>
          <a:endParaRPr lang="en-US"/>
        </a:p>
      </dgm:t>
    </dgm:pt>
  </dgm:ptLst>
  <dgm:cxnLst>
    <dgm:cxn modelId="{392C3ABF-BA05-4B13-B454-3B0B517E976B}" type="presOf" srcId="{D78C88BA-FE3F-4322-800B-B6F8394779C7}" destId="{5FC9163E-DFC4-42BB-A478-C25B92AFE867}" srcOrd="1" destOrd="0" presId="urn:microsoft.com/office/officeart/2005/8/layout/radial1"/>
    <dgm:cxn modelId="{FB2416D6-969A-4809-8E25-89A9E763D472}" srcId="{749E944A-34FA-4E50-B12F-6163D052635A}" destId="{63A42A86-69DB-4706-B731-A2605FA310D4}" srcOrd="0" destOrd="0" parTransId="{48A3C191-4AF3-4AEC-89C8-CE32F5A898D3}" sibTransId="{5BCC6836-4F1E-4FD2-8C52-A201991E3279}"/>
    <dgm:cxn modelId="{2E82D122-BB73-49AC-8BEC-A415279ACD97}" type="presOf" srcId="{FFBF7818-6CF3-44F8-9494-7AB0AFE88091}" destId="{2BDDEFAC-9431-4590-A5AD-D959488B79A4}" srcOrd="0" destOrd="0" presId="urn:microsoft.com/office/officeart/2005/8/layout/radial1"/>
    <dgm:cxn modelId="{311CD576-A876-44D7-971B-F3945C125780}" srcId="{63A42A86-69DB-4706-B731-A2605FA310D4}" destId="{0B4E1321-61F9-4DE4-B0D3-EAAA079A55A8}" srcOrd="2" destOrd="0" parTransId="{9B751C67-8024-4194-BDDB-49AAC843FD1D}" sibTransId="{78E1356E-2F34-46E9-9186-0165B57A4218}"/>
    <dgm:cxn modelId="{720C2738-D985-4F1D-96D6-361AEE95F7E0}" type="presOf" srcId="{396E1B36-2372-418D-BD3F-9E4299DF8774}" destId="{0CD2D625-7A41-4102-9E74-592BDC271150}" srcOrd="0" destOrd="0" presId="urn:microsoft.com/office/officeart/2005/8/layout/radial1"/>
    <dgm:cxn modelId="{2724FF95-3051-4E48-911B-098ACA59D9BB}" type="presOf" srcId="{749E944A-34FA-4E50-B12F-6163D052635A}" destId="{99D090EA-DFFA-4E12-B221-D07EFE2E119E}" srcOrd="0" destOrd="0" presId="urn:microsoft.com/office/officeart/2005/8/layout/radial1"/>
    <dgm:cxn modelId="{C7C8208B-628A-4AE7-A728-D35705A001CD}" type="presOf" srcId="{C6AA52E1-8E80-41DF-A03D-5F6BA3A43EF1}" destId="{741054D0-5D21-45EE-A234-F4B75C5A72A0}" srcOrd="0" destOrd="0" presId="urn:microsoft.com/office/officeart/2005/8/layout/radial1"/>
    <dgm:cxn modelId="{6EE82894-E666-4A39-AC19-D35F23C67DC3}" type="presOf" srcId="{A68C4C32-84DD-4833-9C70-5BA3E0205EB1}" destId="{6CC51E6D-5C30-4967-94C8-1E3A65BE1322}" srcOrd="0" destOrd="0" presId="urn:microsoft.com/office/officeart/2005/8/layout/radial1"/>
    <dgm:cxn modelId="{62FE063C-B5D6-466B-88A2-AEBD13445590}" type="presOf" srcId="{63A42A86-69DB-4706-B731-A2605FA310D4}" destId="{005D01A2-F5CA-4DFA-9E45-5014A479A4E8}" srcOrd="0" destOrd="0" presId="urn:microsoft.com/office/officeart/2005/8/layout/radial1"/>
    <dgm:cxn modelId="{8DA67FF2-82C3-47A8-B85B-8CA01DEF9F04}" type="presOf" srcId="{C091B9C7-E3D5-48AA-8792-7B46785693F0}" destId="{6EFEF149-A326-4090-8DCC-C5A82E63A8DD}" srcOrd="1" destOrd="0" presId="urn:microsoft.com/office/officeart/2005/8/layout/radial1"/>
    <dgm:cxn modelId="{ABCFB99F-9E8C-4EDE-B46C-773EB0FD132C}" type="presOf" srcId="{0BFEAA82-A5D1-4C91-9E03-BA5927BD9302}" destId="{4FAB0312-D736-4D2D-B8A9-CCF28A390016}" srcOrd="0" destOrd="0" presId="urn:microsoft.com/office/officeart/2005/8/layout/radial1"/>
    <dgm:cxn modelId="{88EF8D58-ED53-4407-BBE6-2B76F65BF78D}" type="presOf" srcId="{C6AA52E1-8E80-41DF-A03D-5F6BA3A43EF1}" destId="{73897CD8-3F90-484F-A15E-5C633D28F9C1}" srcOrd="1" destOrd="0" presId="urn:microsoft.com/office/officeart/2005/8/layout/radial1"/>
    <dgm:cxn modelId="{F5D0E6E2-1BC1-47C9-AF50-189817B92E64}" type="presOf" srcId="{0A68807F-118C-415F-8818-F7969ED7CA52}" destId="{9EBE5B58-21A8-4CB0-8E9C-92C83BE6F293}" srcOrd="0" destOrd="0" presId="urn:microsoft.com/office/officeart/2005/8/layout/radial1"/>
    <dgm:cxn modelId="{6D747951-D5BC-4863-853F-58D6C941924F}" type="presOf" srcId="{882C96E0-CDC3-42F7-B93E-C3C67C1871BA}" destId="{31711BCE-9CD8-4E4A-9C28-E6114285AF2F}" srcOrd="0" destOrd="0" presId="urn:microsoft.com/office/officeart/2005/8/layout/radial1"/>
    <dgm:cxn modelId="{27B11672-7FDD-44AF-A4C1-2B7DE91728AF}" srcId="{63A42A86-69DB-4706-B731-A2605FA310D4}" destId="{0A68807F-118C-415F-8818-F7969ED7CA52}" srcOrd="1" destOrd="0" parTransId="{46768964-5F19-477D-9B16-DD44C6CA5C50}" sibTransId="{B47E062B-A2BB-480A-9A4B-2EEA28B6391A}"/>
    <dgm:cxn modelId="{92203A89-BA1A-43AE-BDE8-9C85DFD05B2A}" type="presOf" srcId="{6C8C3B06-A6FB-4788-B2BE-DEC55DEB6C92}" destId="{2BFE0762-6732-4B50-968A-DC1180FFF906}" srcOrd="1" destOrd="0" presId="urn:microsoft.com/office/officeart/2005/8/layout/radial1"/>
    <dgm:cxn modelId="{AB488271-C5B2-4A54-9EE4-C605464F25D5}" srcId="{63A42A86-69DB-4706-B731-A2605FA310D4}" destId="{A68C4C32-84DD-4833-9C70-5BA3E0205EB1}" srcOrd="6" destOrd="0" parTransId="{C091B9C7-E3D5-48AA-8792-7B46785693F0}" sibTransId="{B80802EE-42AD-4F06-8CB7-C4A61BC63AAF}"/>
    <dgm:cxn modelId="{D1F7536E-EEE3-48AB-8BC2-C2FD51A148D1}" srcId="{63A42A86-69DB-4706-B731-A2605FA310D4}" destId="{FFBF7818-6CF3-44F8-9494-7AB0AFE88091}" srcOrd="4" destOrd="0" parTransId="{6C8C3B06-A6FB-4788-B2BE-DEC55DEB6C92}" sibTransId="{FFD18C35-DAA9-4726-80F1-7FC615207BC6}"/>
    <dgm:cxn modelId="{17111895-563E-471E-8DA3-CF8511A79334}" type="presOf" srcId="{D78C88BA-FE3F-4322-800B-B6F8394779C7}" destId="{B0EC56AB-230A-4A9B-9DAA-B9DDFAB7198F}" srcOrd="0" destOrd="0" presId="urn:microsoft.com/office/officeart/2005/8/layout/radial1"/>
    <dgm:cxn modelId="{34D3D6D9-0296-4D54-BDBB-C12326A236FE}" type="presOf" srcId="{C091B9C7-E3D5-48AA-8792-7B46785693F0}" destId="{DBD29830-ADA0-4F41-A149-1DAA9FB8E863}" srcOrd="0" destOrd="0" presId="urn:microsoft.com/office/officeart/2005/8/layout/radial1"/>
    <dgm:cxn modelId="{27E6F11F-B1DE-452C-B972-DBF5DD886136}" type="presOf" srcId="{0B4E1321-61F9-4DE4-B0D3-EAAA079A55A8}" destId="{2BC0516E-4453-4095-84B4-4BC2A427B70F}" srcOrd="0" destOrd="0" presId="urn:microsoft.com/office/officeart/2005/8/layout/radial1"/>
    <dgm:cxn modelId="{1F956BE8-B53C-4528-96A2-51875C8A5C88}" type="presOf" srcId="{6C8C3B06-A6FB-4788-B2BE-DEC55DEB6C92}" destId="{A763BB44-CFB3-4CA3-9049-A4604445DFC7}" srcOrd="0" destOrd="0" presId="urn:microsoft.com/office/officeart/2005/8/layout/radial1"/>
    <dgm:cxn modelId="{106CCAD6-5F1D-47A2-B1E7-85272E7A876D}" type="presOf" srcId="{EBDDC3B9-65F6-48C1-BE96-A40E0A569225}" destId="{152B2A34-F0ED-40D1-ABD0-A7FB17590DC9}" srcOrd="0" destOrd="0" presId="urn:microsoft.com/office/officeart/2005/8/layout/radial1"/>
    <dgm:cxn modelId="{77B94012-4DAB-447A-B852-DED2B95DEA3B}" type="presOf" srcId="{46768964-5F19-477D-9B16-DD44C6CA5C50}" destId="{504930E2-E216-4B59-B488-2BB4245447EF}" srcOrd="1" destOrd="0" presId="urn:microsoft.com/office/officeart/2005/8/layout/radial1"/>
    <dgm:cxn modelId="{21649D40-02BE-4218-BCA8-E1412A9215EB}" type="presOf" srcId="{46768964-5F19-477D-9B16-DD44C6CA5C50}" destId="{9E6C350C-B77E-4552-B575-FF243BDE39F2}" srcOrd="0" destOrd="0" presId="urn:microsoft.com/office/officeart/2005/8/layout/radial1"/>
    <dgm:cxn modelId="{04999C4E-5D2F-4EB3-9F4B-AA6D0569D674}" srcId="{63A42A86-69DB-4706-B731-A2605FA310D4}" destId="{EBDDC3B9-65F6-48C1-BE96-A40E0A569225}" srcOrd="0" destOrd="0" parTransId="{C6AA52E1-8E80-41DF-A03D-5F6BA3A43EF1}" sibTransId="{821B1107-51FC-4B05-B683-ABC59A96237F}"/>
    <dgm:cxn modelId="{3A6A8618-7AE6-41CD-8B6D-50F69AE3DD78}" srcId="{63A42A86-69DB-4706-B731-A2605FA310D4}" destId="{882C96E0-CDC3-42F7-B93E-C3C67C1871BA}" srcOrd="5" destOrd="0" parTransId="{396E1B36-2372-418D-BD3F-9E4299DF8774}" sibTransId="{7B98FCC6-C805-4753-98DE-838A2190046C}"/>
    <dgm:cxn modelId="{9AAA7163-B5E9-459F-9487-DC4763BA5E0E}" type="presOf" srcId="{9B751C67-8024-4194-BDDB-49AAC843FD1D}" destId="{B31610FE-03F5-4666-8B3C-3A8833DA6929}" srcOrd="0" destOrd="0" presId="urn:microsoft.com/office/officeart/2005/8/layout/radial1"/>
    <dgm:cxn modelId="{C2419013-435F-4814-AA60-F50ECB70B6E1}" type="presOf" srcId="{9B751C67-8024-4194-BDDB-49AAC843FD1D}" destId="{52BF6F19-B125-4077-88A2-98D3A4DFC3F4}" srcOrd="1" destOrd="0" presId="urn:microsoft.com/office/officeart/2005/8/layout/radial1"/>
    <dgm:cxn modelId="{F60201B8-2AE7-443F-BAE3-4B22EE868436}" srcId="{63A42A86-69DB-4706-B731-A2605FA310D4}" destId="{0BFEAA82-A5D1-4C91-9E03-BA5927BD9302}" srcOrd="3" destOrd="0" parTransId="{D78C88BA-FE3F-4322-800B-B6F8394779C7}" sibTransId="{89EFD25E-D2AA-4FE2-8523-9B6D51A6E6BE}"/>
    <dgm:cxn modelId="{FDBFAB01-26B4-4AFF-9111-7639BD7DE26C}" type="presOf" srcId="{396E1B36-2372-418D-BD3F-9E4299DF8774}" destId="{A58A6E46-4E16-4CFB-BBF7-1225ECB4C353}" srcOrd="1" destOrd="0" presId="urn:microsoft.com/office/officeart/2005/8/layout/radial1"/>
    <dgm:cxn modelId="{1FBAC61F-C4EF-4F69-93F9-579A7FF0F802}" type="presParOf" srcId="{99D090EA-DFFA-4E12-B221-D07EFE2E119E}" destId="{005D01A2-F5CA-4DFA-9E45-5014A479A4E8}" srcOrd="0" destOrd="0" presId="urn:microsoft.com/office/officeart/2005/8/layout/radial1"/>
    <dgm:cxn modelId="{3643BAFD-DF42-4A59-98E6-1B8D10611EC3}" type="presParOf" srcId="{99D090EA-DFFA-4E12-B221-D07EFE2E119E}" destId="{741054D0-5D21-45EE-A234-F4B75C5A72A0}" srcOrd="1" destOrd="0" presId="urn:microsoft.com/office/officeart/2005/8/layout/radial1"/>
    <dgm:cxn modelId="{65DDE521-7B23-4B2C-AB59-3218E49AD14C}" type="presParOf" srcId="{741054D0-5D21-45EE-A234-F4B75C5A72A0}" destId="{73897CD8-3F90-484F-A15E-5C633D28F9C1}" srcOrd="0" destOrd="0" presId="urn:microsoft.com/office/officeart/2005/8/layout/radial1"/>
    <dgm:cxn modelId="{5EBA1031-A0E0-47A2-8D26-DC29A3404F93}" type="presParOf" srcId="{99D090EA-DFFA-4E12-B221-D07EFE2E119E}" destId="{152B2A34-F0ED-40D1-ABD0-A7FB17590DC9}" srcOrd="2" destOrd="0" presId="urn:microsoft.com/office/officeart/2005/8/layout/radial1"/>
    <dgm:cxn modelId="{A8A4EB7E-83F8-4D15-AEAF-60981680D957}" type="presParOf" srcId="{99D090EA-DFFA-4E12-B221-D07EFE2E119E}" destId="{9E6C350C-B77E-4552-B575-FF243BDE39F2}" srcOrd="3" destOrd="0" presId="urn:microsoft.com/office/officeart/2005/8/layout/radial1"/>
    <dgm:cxn modelId="{B2951D6B-0416-43F7-A7FA-37EE28500C1A}" type="presParOf" srcId="{9E6C350C-B77E-4552-B575-FF243BDE39F2}" destId="{504930E2-E216-4B59-B488-2BB4245447EF}" srcOrd="0" destOrd="0" presId="urn:microsoft.com/office/officeart/2005/8/layout/radial1"/>
    <dgm:cxn modelId="{FF6372D7-6362-4B33-A932-20ABA25F0F52}" type="presParOf" srcId="{99D090EA-DFFA-4E12-B221-D07EFE2E119E}" destId="{9EBE5B58-21A8-4CB0-8E9C-92C83BE6F293}" srcOrd="4" destOrd="0" presId="urn:microsoft.com/office/officeart/2005/8/layout/radial1"/>
    <dgm:cxn modelId="{99DB9DB8-0499-46B5-9D8E-4A8C16A413F7}" type="presParOf" srcId="{99D090EA-DFFA-4E12-B221-D07EFE2E119E}" destId="{B31610FE-03F5-4666-8B3C-3A8833DA6929}" srcOrd="5" destOrd="0" presId="urn:microsoft.com/office/officeart/2005/8/layout/radial1"/>
    <dgm:cxn modelId="{7AE1B6B3-8C3A-4BBA-88ED-D57AB913906E}" type="presParOf" srcId="{B31610FE-03F5-4666-8B3C-3A8833DA6929}" destId="{52BF6F19-B125-4077-88A2-98D3A4DFC3F4}" srcOrd="0" destOrd="0" presId="urn:microsoft.com/office/officeart/2005/8/layout/radial1"/>
    <dgm:cxn modelId="{3B86ADC2-49A6-4773-876B-2DD7602A9C54}" type="presParOf" srcId="{99D090EA-DFFA-4E12-B221-D07EFE2E119E}" destId="{2BC0516E-4453-4095-84B4-4BC2A427B70F}" srcOrd="6" destOrd="0" presId="urn:microsoft.com/office/officeart/2005/8/layout/radial1"/>
    <dgm:cxn modelId="{797E5702-9E03-421E-8FAB-265E0ED1BB75}" type="presParOf" srcId="{99D090EA-DFFA-4E12-B221-D07EFE2E119E}" destId="{B0EC56AB-230A-4A9B-9DAA-B9DDFAB7198F}" srcOrd="7" destOrd="0" presId="urn:microsoft.com/office/officeart/2005/8/layout/radial1"/>
    <dgm:cxn modelId="{820D0993-44E5-4400-9ED4-5FC224BE7F73}" type="presParOf" srcId="{B0EC56AB-230A-4A9B-9DAA-B9DDFAB7198F}" destId="{5FC9163E-DFC4-42BB-A478-C25B92AFE867}" srcOrd="0" destOrd="0" presId="urn:microsoft.com/office/officeart/2005/8/layout/radial1"/>
    <dgm:cxn modelId="{BD154903-B3E4-4011-BDD9-01990ED0D0DC}" type="presParOf" srcId="{99D090EA-DFFA-4E12-B221-D07EFE2E119E}" destId="{4FAB0312-D736-4D2D-B8A9-CCF28A390016}" srcOrd="8" destOrd="0" presId="urn:microsoft.com/office/officeart/2005/8/layout/radial1"/>
    <dgm:cxn modelId="{3A3AFFD7-B0E9-4D9E-A384-056F282A3BCF}" type="presParOf" srcId="{99D090EA-DFFA-4E12-B221-D07EFE2E119E}" destId="{A763BB44-CFB3-4CA3-9049-A4604445DFC7}" srcOrd="9" destOrd="0" presId="urn:microsoft.com/office/officeart/2005/8/layout/radial1"/>
    <dgm:cxn modelId="{C17C591A-580A-4513-9F3B-7756AACE75C4}" type="presParOf" srcId="{A763BB44-CFB3-4CA3-9049-A4604445DFC7}" destId="{2BFE0762-6732-4B50-968A-DC1180FFF906}" srcOrd="0" destOrd="0" presId="urn:microsoft.com/office/officeart/2005/8/layout/radial1"/>
    <dgm:cxn modelId="{A3939F97-19C8-4215-A2DA-FF5C0DA08E8B}" type="presParOf" srcId="{99D090EA-DFFA-4E12-B221-D07EFE2E119E}" destId="{2BDDEFAC-9431-4590-A5AD-D959488B79A4}" srcOrd="10" destOrd="0" presId="urn:microsoft.com/office/officeart/2005/8/layout/radial1"/>
    <dgm:cxn modelId="{9844F4A8-C5C8-4AA0-B260-706DE59C0F8F}" type="presParOf" srcId="{99D090EA-DFFA-4E12-B221-D07EFE2E119E}" destId="{0CD2D625-7A41-4102-9E74-592BDC271150}" srcOrd="11" destOrd="0" presId="urn:microsoft.com/office/officeart/2005/8/layout/radial1"/>
    <dgm:cxn modelId="{C9270CC6-552F-4BB9-B39B-E1ACFBED73EA}" type="presParOf" srcId="{0CD2D625-7A41-4102-9E74-592BDC271150}" destId="{A58A6E46-4E16-4CFB-BBF7-1225ECB4C353}" srcOrd="0" destOrd="0" presId="urn:microsoft.com/office/officeart/2005/8/layout/radial1"/>
    <dgm:cxn modelId="{6888F294-2209-4C99-9E01-CD9839D7D229}" type="presParOf" srcId="{99D090EA-DFFA-4E12-B221-D07EFE2E119E}" destId="{31711BCE-9CD8-4E4A-9C28-E6114285AF2F}" srcOrd="12" destOrd="0" presId="urn:microsoft.com/office/officeart/2005/8/layout/radial1"/>
    <dgm:cxn modelId="{3B91678C-FB4F-4A99-BCC1-58646F82F284}" type="presParOf" srcId="{99D090EA-DFFA-4E12-B221-D07EFE2E119E}" destId="{DBD29830-ADA0-4F41-A149-1DAA9FB8E863}" srcOrd="13" destOrd="0" presId="urn:microsoft.com/office/officeart/2005/8/layout/radial1"/>
    <dgm:cxn modelId="{53B4DED9-283B-4F10-ABAE-CE6FA7B5E741}" type="presParOf" srcId="{DBD29830-ADA0-4F41-A149-1DAA9FB8E863}" destId="{6EFEF149-A326-4090-8DCC-C5A82E63A8DD}" srcOrd="0" destOrd="0" presId="urn:microsoft.com/office/officeart/2005/8/layout/radial1"/>
    <dgm:cxn modelId="{961A493A-A585-4B6E-9014-A8F7916D409A}" type="presParOf" srcId="{99D090EA-DFFA-4E12-B221-D07EFE2E119E}" destId="{6CC51E6D-5C30-4967-94C8-1E3A65BE1322}" srcOrd="14" destOrd="0" presId="urn:microsoft.com/office/officeart/2005/8/layout/radial1"/>
  </dgm:cxnLst>
  <dgm:bg/>
  <dgm:whole/>
</dgm:dataModel>
</file>

<file path=ppt/diagrams/data2.xml><?xml version="1.0" encoding="utf-8"?>
<dgm:dataModel xmlns:dgm="http://schemas.openxmlformats.org/drawingml/2006/diagram" xmlns:a="http://schemas.openxmlformats.org/drawingml/2006/main">
  <dgm:ptLst>
    <dgm:pt modelId="{749E944A-34FA-4E50-B12F-6163D052635A}"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63A42A86-69DB-4706-B731-A2605FA310D4}">
      <dgm:prSet phldrT="[Text]" custT="1"/>
      <dgm:spPr/>
      <dgm:t>
        <a:bodyPr/>
        <a:lstStyle/>
        <a:p>
          <a:r>
            <a:rPr lang="sr-Latn-RS" sz="2800" dirty="0" smtClean="0"/>
            <a:t>Colours</a:t>
          </a:r>
          <a:endParaRPr lang="en-US" sz="2800" dirty="0"/>
        </a:p>
      </dgm:t>
    </dgm:pt>
    <dgm:pt modelId="{48A3C191-4AF3-4AEC-89C8-CE32F5A898D3}" type="parTrans" cxnId="{FB2416D6-969A-4809-8E25-89A9E763D472}">
      <dgm:prSet/>
      <dgm:spPr/>
      <dgm:t>
        <a:bodyPr/>
        <a:lstStyle/>
        <a:p>
          <a:endParaRPr lang="en-US"/>
        </a:p>
      </dgm:t>
    </dgm:pt>
    <dgm:pt modelId="{5BCC6836-4F1E-4FD2-8C52-A201991E3279}" type="sibTrans" cxnId="{FB2416D6-969A-4809-8E25-89A9E763D472}">
      <dgm:prSet/>
      <dgm:spPr/>
      <dgm:t>
        <a:bodyPr/>
        <a:lstStyle/>
        <a:p>
          <a:endParaRPr lang="en-US"/>
        </a:p>
      </dgm:t>
    </dgm:pt>
    <dgm:pt modelId="{EBDDC3B9-65F6-48C1-BE96-A40E0A569225}">
      <dgm:prSet phldrT="[Text]"/>
      <dgm:spPr/>
      <dgm:t>
        <a:bodyPr/>
        <a:lstStyle/>
        <a:p>
          <a:r>
            <a:rPr lang="sr-Latn-RS" dirty="0" smtClean="0"/>
            <a:t>red</a:t>
          </a:r>
          <a:endParaRPr lang="en-US" dirty="0"/>
        </a:p>
      </dgm:t>
    </dgm:pt>
    <dgm:pt modelId="{C6AA52E1-8E80-41DF-A03D-5F6BA3A43EF1}" type="parTrans" cxnId="{04999C4E-5D2F-4EB3-9F4B-AA6D0569D674}">
      <dgm:prSet/>
      <dgm:spPr/>
      <dgm:t>
        <a:bodyPr/>
        <a:lstStyle/>
        <a:p>
          <a:endParaRPr lang="en-US"/>
        </a:p>
      </dgm:t>
    </dgm:pt>
    <dgm:pt modelId="{821B1107-51FC-4B05-B683-ABC59A96237F}" type="sibTrans" cxnId="{04999C4E-5D2F-4EB3-9F4B-AA6D0569D674}">
      <dgm:prSet/>
      <dgm:spPr/>
      <dgm:t>
        <a:bodyPr/>
        <a:lstStyle/>
        <a:p>
          <a:endParaRPr lang="en-US"/>
        </a:p>
      </dgm:t>
    </dgm:pt>
    <dgm:pt modelId="{0A68807F-118C-415F-8818-F7969ED7CA52}">
      <dgm:prSet phldrT="[Text]"/>
      <dgm:spPr/>
      <dgm:t>
        <a:bodyPr/>
        <a:lstStyle/>
        <a:p>
          <a:r>
            <a:rPr lang="sr-Latn-RS" dirty="0" smtClean="0"/>
            <a:t>black</a:t>
          </a:r>
          <a:endParaRPr lang="en-US" dirty="0"/>
        </a:p>
      </dgm:t>
    </dgm:pt>
    <dgm:pt modelId="{46768964-5F19-477D-9B16-DD44C6CA5C50}" type="parTrans" cxnId="{27B11672-7FDD-44AF-A4C1-2B7DE91728AF}">
      <dgm:prSet/>
      <dgm:spPr/>
      <dgm:t>
        <a:bodyPr/>
        <a:lstStyle/>
        <a:p>
          <a:endParaRPr lang="en-US"/>
        </a:p>
      </dgm:t>
    </dgm:pt>
    <dgm:pt modelId="{B47E062B-A2BB-480A-9A4B-2EEA28B6391A}" type="sibTrans" cxnId="{27B11672-7FDD-44AF-A4C1-2B7DE91728AF}">
      <dgm:prSet/>
      <dgm:spPr/>
      <dgm:t>
        <a:bodyPr/>
        <a:lstStyle/>
        <a:p>
          <a:endParaRPr lang="en-US"/>
        </a:p>
      </dgm:t>
    </dgm:pt>
    <dgm:pt modelId="{0B4E1321-61F9-4DE4-B0D3-EAAA079A55A8}">
      <dgm:prSet phldrT="[Text]" custT="1"/>
      <dgm:spPr/>
      <dgm:t>
        <a:bodyPr/>
        <a:lstStyle/>
        <a:p>
          <a:r>
            <a:rPr lang="sr-Latn-RS" sz="2400" dirty="0" smtClean="0">
              <a:solidFill>
                <a:schemeClr val="tx1"/>
              </a:solidFill>
            </a:rPr>
            <a:t>TURQUOISE</a:t>
          </a:r>
          <a:endParaRPr lang="en-US" sz="2400" dirty="0">
            <a:solidFill>
              <a:schemeClr val="tx1"/>
            </a:solidFill>
          </a:endParaRPr>
        </a:p>
      </dgm:t>
    </dgm:pt>
    <dgm:pt modelId="{9B751C67-8024-4194-BDDB-49AAC843FD1D}" type="parTrans" cxnId="{311CD576-A876-44D7-971B-F3945C125780}">
      <dgm:prSet/>
      <dgm:spPr/>
      <dgm:t>
        <a:bodyPr/>
        <a:lstStyle/>
        <a:p>
          <a:endParaRPr lang="en-US"/>
        </a:p>
      </dgm:t>
    </dgm:pt>
    <dgm:pt modelId="{78E1356E-2F34-46E9-9186-0165B57A4218}" type="sibTrans" cxnId="{311CD576-A876-44D7-971B-F3945C125780}">
      <dgm:prSet/>
      <dgm:spPr/>
      <dgm:t>
        <a:bodyPr/>
        <a:lstStyle/>
        <a:p>
          <a:endParaRPr lang="en-US"/>
        </a:p>
      </dgm:t>
    </dgm:pt>
    <dgm:pt modelId="{0BFEAA82-A5D1-4C91-9E03-BA5927BD9302}">
      <dgm:prSet phldrT="[Text]"/>
      <dgm:spPr/>
      <dgm:t>
        <a:bodyPr/>
        <a:lstStyle/>
        <a:p>
          <a:r>
            <a:rPr lang="sr-Latn-RS" dirty="0" smtClean="0"/>
            <a:t>purple</a:t>
          </a:r>
          <a:endParaRPr lang="en-US" dirty="0"/>
        </a:p>
      </dgm:t>
    </dgm:pt>
    <dgm:pt modelId="{D78C88BA-FE3F-4322-800B-B6F8394779C7}" type="parTrans" cxnId="{F60201B8-2AE7-443F-BAE3-4B22EE868436}">
      <dgm:prSet/>
      <dgm:spPr/>
      <dgm:t>
        <a:bodyPr/>
        <a:lstStyle/>
        <a:p>
          <a:endParaRPr lang="en-US"/>
        </a:p>
      </dgm:t>
    </dgm:pt>
    <dgm:pt modelId="{89EFD25E-D2AA-4FE2-8523-9B6D51A6E6BE}" type="sibTrans" cxnId="{F60201B8-2AE7-443F-BAE3-4B22EE868436}">
      <dgm:prSet/>
      <dgm:spPr/>
      <dgm:t>
        <a:bodyPr/>
        <a:lstStyle/>
        <a:p>
          <a:endParaRPr lang="en-US"/>
        </a:p>
      </dgm:t>
    </dgm:pt>
    <dgm:pt modelId="{FFBF7818-6CF3-44F8-9494-7AB0AFE88091}">
      <dgm:prSet/>
      <dgm:spPr/>
      <dgm:t>
        <a:bodyPr/>
        <a:lstStyle/>
        <a:p>
          <a:r>
            <a:rPr lang="sr-Latn-RS" dirty="0" smtClean="0">
              <a:solidFill>
                <a:schemeClr val="tx1"/>
              </a:solidFill>
            </a:rPr>
            <a:t>ORANGE</a:t>
          </a:r>
          <a:endParaRPr lang="en-US" dirty="0">
            <a:solidFill>
              <a:schemeClr val="tx1"/>
            </a:solidFill>
          </a:endParaRPr>
        </a:p>
      </dgm:t>
    </dgm:pt>
    <dgm:pt modelId="{6C8C3B06-A6FB-4788-B2BE-DEC55DEB6C92}" type="parTrans" cxnId="{D1F7536E-EEE3-48AB-8BC2-C2FD51A148D1}">
      <dgm:prSet/>
      <dgm:spPr/>
      <dgm:t>
        <a:bodyPr/>
        <a:lstStyle/>
        <a:p>
          <a:endParaRPr lang="en-US"/>
        </a:p>
      </dgm:t>
    </dgm:pt>
    <dgm:pt modelId="{FFD18C35-DAA9-4726-80F1-7FC615207BC6}" type="sibTrans" cxnId="{D1F7536E-EEE3-48AB-8BC2-C2FD51A148D1}">
      <dgm:prSet/>
      <dgm:spPr/>
      <dgm:t>
        <a:bodyPr/>
        <a:lstStyle/>
        <a:p>
          <a:endParaRPr lang="en-US"/>
        </a:p>
      </dgm:t>
    </dgm:pt>
    <dgm:pt modelId="{882C96E0-CDC3-42F7-B93E-C3C67C1871BA}">
      <dgm:prSet/>
      <dgm:spPr/>
      <dgm:t>
        <a:bodyPr/>
        <a:lstStyle/>
        <a:p>
          <a:r>
            <a:rPr lang="sr-Latn-RS" dirty="0" smtClean="0">
              <a:solidFill>
                <a:schemeClr val="tx1"/>
              </a:solidFill>
            </a:rPr>
            <a:t>WHITE</a:t>
          </a:r>
          <a:endParaRPr lang="en-US" dirty="0">
            <a:solidFill>
              <a:schemeClr val="tx1"/>
            </a:solidFill>
          </a:endParaRPr>
        </a:p>
      </dgm:t>
    </dgm:pt>
    <dgm:pt modelId="{396E1B36-2372-418D-BD3F-9E4299DF8774}" type="parTrans" cxnId="{3A6A8618-7AE6-41CD-8B6D-50F69AE3DD78}">
      <dgm:prSet/>
      <dgm:spPr/>
      <dgm:t>
        <a:bodyPr/>
        <a:lstStyle/>
        <a:p>
          <a:endParaRPr lang="en-US"/>
        </a:p>
      </dgm:t>
    </dgm:pt>
    <dgm:pt modelId="{7B98FCC6-C805-4753-98DE-838A2190046C}" type="sibTrans" cxnId="{3A6A8618-7AE6-41CD-8B6D-50F69AE3DD78}">
      <dgm:prSet/>
      <dgm:spPr/>
      <dgm:t>
        <a:bodyPr/>
        <a:lstStyle/>
        <a:p>
          <a:endParaRPr lang="en-US"/>
        </a:p>
      </dgm:t>
    </dgm:pt>
    <dgm:pt modelId="{A68C4C32-84DD-4833-9C70-5BA3E0205EB1}">
      <dgm:prSet/>
      <dgm:spPr/>
      <dgm:t>
        <a:bodyPr/>
        <a:lstStyle/>
        <a:p>
          <a:r>
            <a:rPr lang="sr-Latn-RS" dirty="0" smtClean="0">
              <a:solidFill>
                <a:schemeClr val="tx1"/>
              </a:solidFill>
            </a:rPr>
            <a:t>NAVY BLUE</a:t>
          </a:r>
          <a:endParaRPr lang="en-US" dirty="0">
            <a:solidFill>
              <a:schemeClr val="tx1"/>
            </a:solidFill>
          </a:endParaRPr>
        </a:p>
      </dgm:t>
    </dgm:pt>
    <dgm:pt modelId="{C091B9C7-E3D5-48AA-8792-7B46785693F0}" type="parTrans" cxnId="{AB488271-C5B2-4A54-9EE4-C605464F25D5}">
      <dgm:prSet/>
      <dgm:spPr/>
      <dgm:t>
        <a:bodyPr/>
        <a:lstStyle/>
        <a:p>
          <a:endParaRPr lang="en-US"/>
        </a:p>
      </dgm:t>
    </dgm:pt>
    <dgm:pt modelId="{B80802EE-42AD-4F06-8CB7-C4A61BC63AAF}" type="sibTrans" cxnId="{AB488271-C5B2-4A54-9EE4-C605464F25D5}">
      <dgm:prSet/>
      <dgm:spPr/>
      <dgm:t>
        <a:bodyPr/>
        <a:lstStyle/>
        <a:p>
          <a:endParaRPr lang="en-US"/>
        </a:p>
      </dgm:t>
    </dgm:pt>
    <dgm:pt modelId="{99D090EA-DFFA-4E12-B221-D07EFE2E119E}" type="pres">
      <dgm:prSet presAssocID="{749E944A-34FA-4E50-B12F-6163D052635A}" presName="cycle" presStyleCnt="0">
        <dgm:presLayoutVars>
          <dgm:chMax val="1"/>
          <dgm:dir/>
          <dgm:animLvl val="ctr"/>
          <dgm:resizeHandles val="exact"/>
        </dgm:presLayoutVars>
      </dgm:prSet>
      <dgm:spPr/>
      <dgm:t>
        <a:bodyPr/>
        <a:lstStyle/>
        <a:p>
          <a:endParaRPr lang="en-US"/>
        </a:p>
      </dgm:t>
    </dgm:pt>
    <dgm:pt modelId="{005D01A2-F5CA-4DFA-9E45-5014A479A4E8}" type="pres">
      <dgm:prSet presAssocID="{63A42A86-69DB-4706-B731-A2605FA310D4}" presName="centerShape" presStyleLbl="node0" presStyleIdx="0" presStyleCnt="1" custScaleX="206673"/>
      <dgm:spPr/>
      <dgm:t>
        <a:bodyPr/>
        <a:lstStyle/>
        <a:p>
          <a:endParaRPr lang="en-US"/>
        </a:p>
      </dgm:t>
    </dgm:pt>
    <dgm:pt modelId="{741054D0-5D21-45EE-A234-F4B75C5A72A0}" type="pres">
      <dgm:prSet presAssocID="{C6AA52E1-8E80-41DF-A03D-5F6BA3A43EF1}" presName="Name9" presStyleLbl="parChTrans1D2" presStyleIdx="0" presStyleCnt="7"/>
      <dgm:spPr/>
      <dgm:t>
        <a:bodyPr/>
        <a:lstStyle/>
        <a:p>
          <a:endParaRPr lang="en-US"/>
        </a:p>
      </dgm:t>
    </dgm:pt>
    <dgm:pt modelId="{73897CD8-3F90-484F-A15E-5C633D28F9C1}" type="pres">
      <dgm:prSet presAssocID="{C6AA52E1-8E80-41DF-A03D-5F6BA3A43EF1}" presName="connTx" presStyleLbl="parChTrans1D2" presStyleIdx="0" presStyleCnt="7"/>
      <dgm:spPr/>
      <dgm:t>
        <a:bodyPr/>
        <a:lstStyle/>
        <a:p>
          <a:endParaRPr lang="en-US"/>
        </a:p>
      </dgm:t>
    </dgm:pt>
    <dgm:pt modelId="{152B2A34-F0ED-40D1-ABD0-A7FB17590DC9}" type="pres">
      <dgm:prSet presAssocID="{EBDDC3B9-65F6-48C1-BE96-A40E0A569225}" presName="node" presStyleLbl="node1" presStyleIdx="0" presStyleCnt="7">
        <dgm:presLayoutVars>
          <dgm:bulletEnabled val="1"/>
        </dgm:presLayoutVars>
      </dgm:prSet>
      <dgm:spPr/>
      <dgm:t>
        <a:bodyPr/>
        <a:lstStyle/>
        <a:p>
          <a:endParaRPr lang="en-US"/>
        </a:p>
      </dgm:t>
    </dgm:pt>
    <dgm:pt modelId="{9E6C350C-B77E-4552-B575-FF243BDE39F2}" type="pres">
      <dgm:prSet presAssocID="{46768964-5F19-477D-9B16-DD44C6CA5C50}" presName="Name9" presStyleLbl="parChTrans1D2" presStyleIdx="1" presStyleCnt="7"/>
      <dgm:spPr/>
      <dgm:t>
        <a:bodyPr/>
        <a:lstStyle/>
        <a:p>
          <a:endParaRPr lang="en-US"/>
        </a:p>
      </dgm:t>
    </dgm:pt>
    <dgm:pt modelId="{504930E2-E216-4B59-B488-2BB4245447EF}" type="pres">
      <dgm:prSet presAssocID="{46768964-5F19-477D-9B16-DD44C6CA5C50}" presName="connTx" presStyleLbl="parChTrans1D2" presStyleIdx="1" presStyleCnt="7"/>
      <dgm:spPr/>
      <dgm:t>
        <a:bodyPr/>
        <a:lstStyle/>
        <a:p>
          <a:endParaRPr lang="en-US"/>
        </a:p>
      </dgm:t>
    </dgm:pt>
    <dgm:pt modelId="{9EBE5B58-21A8-4CB0-8E9C-92C83BE6F293}" type="pres">
      <dgm:prSet presAssocID="{0A68807F-118C-415F-8818-F7969ED7CA52}" presName="node" presStyleLbl="node1" presStyleIdx="1" presStyleCnt="7" custRadScaleRad="123663" custRadScaleInc="-55426">
        <dgm:presLayoutVars>
          <dgm:bulletEnabled val="1"/>
        </dgm:presLayoutVars>
      </dgm:prSet>
      <dgm:spPr/>
      <dgm:t>
        <a:bodyPr/>
        <a:lstStyle/>
        <a:p>
          <a:endParaRPr lang="en-US"/>
        </a:p>
      </dgm:t>
    </dgm:pt>
    <dgm:pt modelId="{B31610FE-03F5-4666-8B3C-3A8833DA6929}" type="pres">
      <dgm:prSet presAssocID="{9B751C67-8024-4194-BDDB-49AAC843FD1D}" presName="Name9" presStyleLbl="parChTrans1D2" presStyleIdx="2" presStyleCnt="7"/>
      <dgm:spPr/>
      <dgm:t>
        <a:bodyPr/>
        <a:lstStyle/>
        <a:p>
          <a:endParaRPr lang="en-US"/>
        </a:p>
      </dgm:t>
    </dgm:pt>
    <dgm:pt modelId="{52BF6F19-B125-4077-88A2-98D3A4DFC3F4}" type="pres">
      <dgm:prSet presAssocID="{9B751C67-8024-4194-BDDB-49AAC843FD1D}" presName="connTx" presStyleLbl="parChTrans1D2" presStyleIdx="2" presStyleCnt="7"/>
      <dgm:spPr/>
      <dgm:t>
        <a:bodyPr/>
        <a:lstStyle/>
        <a:p>
          <a:endParaRPr lang="en-US"/>
        </a:p>
      </dgm:t>
    </dgm:pt>
    <dgm:pt modelId="{2BC0516E-4453-4095-84B4-4BC2A427B70F}" type="pres">
      <dgm:prSet presAssocID="{0B4E1321-61F9-4DE4-B0D3-EAAA079A55A8}" presName="node" presStyleLbl="node1" presStyleIdx="2" presStyleCnt="7" custScaleX="210305" custScaleY="66705" custRadScaleRad="159396" custRadScaleInc="-88684">
        <dgm:presLayoutVars>
          <dgm:bulletEnabled val="1"/>
        </dgm:presLayoutVars>
      </dgm:prSet>
      <dgm:spPr/>
      <dgm:t>
        <a:bodyPr/>
        <a:lstStyle/>
        <a:p>
          <a:endParaRPr lang="en-US"/>
        </a:p>
      </dgm:t>
    </dgm:pt>
    <dgm:pt modelId="{B0EC56AB-230A-4A9B-9DAA-B9DDFAB7198F}" type="pres">
      <dgm:prSet presAssocID="{D78C88BA-FE3F-4322-800B-B6F8394779C7}" presName="Name9" presStyleLbl="parChTrans1D2" presStyleIdx="3" presStyleCnt="7"/>
      <dgm:spPr/>
      <dgm:t>
        <a:bodyPr/>
        <a:lstStyle/>
        <a:p>
          <a:endParaRPr lang="en-US"/>
        </a:p>
      </dgm:t>
    </dgm:pt>
    <dgm:pt modelId="{5FC9163E-DFC4-42BB-A478-C25B92AFE867}" type="pres">
      <dgm:prSet presAssocID="{D78C88BA-FE3F-4322-800B-B6F8394779C7}" presName="connTx" presStyleLbl="parChTrans1D2" presStyleIdx="3" presStyleCnt="7"/>
      <dgm:spPr/>
      <dgm:t>
        <a:bodyPr/>
        <a:lstStyle/>
        <a:p>
          <a:endParaRPr lang="en-US"/>
        </a:p>
      </dgm:t>
    </dgm:pt>
    <dgm:pt modelId="{4FAB0312-D736-4D2D-B8A9-CCF28A390016}" type="pres">
      <dgm:prSet presAssocID="{0BFEAA82-A5D1-4C91-9E03-BA5927BD9302}" presName="node" presStyleLbl="node1" presStyleIdx="3" presStyleCnt="7" custRadScaleRad="168726" custRadScaleInc="-150010">
        <dgm:presLayoutVars>
          <dgm:bulletEnabled val="1"/>
        </dgm:presLayoutVars>
      </dgm:prSet>
      <dgm:spPr/>
      <dgm:t>
        <a:bodyPr/>
        <a:lstStyle/>
        <a:p>
          <a:endParaRPr lang="en-US"/>
        </a:p>
      </dgm:t>
    </dgm:pt>
    <dgm:pt modelId="{A763BB44-CFB3-4CA3-9049-A4604445DFC7}" type="pres">
      <dgm:prSet presAssocID="{6C8C3B06-A6FB-4788-B2BE-DEC55DEB6C92}" presName="Name9" presStyleLbl="parChTrans1D2" presStyleIdx="4" presStyleCnt="7"/>
      <dgm:spPr/>
      <dgm:t>
        <a:bodyPr/>
        <a:lstStyle/>
        <a:p>
          <a:endParaRPr lang="en-US"/>
        </a:p>
      </dgm:t>
    </dgm:pt>
    <dgm:pt modelId="{2BFE0762-6732-4B50-968A-DC1180FFF906}" type="pres">
      <dgm:prSet presAssocID="{6C8C3B06-A6FB-4788-B2BE-DEC55DEB6C92}" presName="connTx" presStyleLbl="parChTrans1D2" presStyleIdx="4" presStyleCnt="7"/>
      <dgm:spPr/>
      <dgm:t>
        <a:bodyPr/>
        <a:lstStyle/>
        <a:p>
          <a:endParaRPr lang="en-US"/>
        </a:p>
      </dgm:t>
    </dgm:pt>
    <dgm:pt modelId="{2BDDEFAC-9431-4590-A5AD-D959488B79A4}" type="pres">
      <dgm:prSet presAssocID="{FFBF7818-6CF3-44F8-9494-7AB0AFE88091}" presName="node" presStyleLbl="node1" presStyleIdx="4" presStyleCnt="7" custScaleX="275340" custRadScaleRad="131128" custRadScaleInc="61670">
        <dgm:presLayoutVars>
          <dgm:bulletEnabled val="1"/>
        </dgm:presLayoutVars>
      </dgm:prSet>
      <dgm:spPr/>
      <dgm:t>
        <a:bodyPr/>
        <a:lstStyle/>
        <a:p>
          <a:endParaRPr lang="en-US"/>
        </a:p>
      </dgm:t>
    </dgm:pt>
    <dgm:pt modelId="{0CD2D625-7A41-4102-9E74-592BDC271150}" type="pres">
      <dgm:prSet presAssocID="{396E1B36-2372-418D-BD3F-9E4299DF8774}" presName="Name9" presStyleLbl="parChTrans1D2" presStyleIdx="5" presStyleCnt="7"/>
      <dgm:spPr/>
      <dgm:t>
        <a:bodyPr/>
        <a:lstStyle/>
        <a:p>
          <a:endParaRPr lang="en-US"/>
        </a:p>
      </dgm:t>
    </dgm:pt>
    <dgm:pt modelId="{A58A6E46-4E16-4CFB-BBF7-1225ECB4C353}" type="pres">
      <dgm:prSet presAssocID="{396E1B36-2372-418D-BD3F-9E4299DF8774}" presName="connTx" presStyleLbl="parChTrans1D2" presStyleIdx="5" presStyleCnt="7"/>
      <dgm:spPr/>
      <dgm:t>
        <a:bodyPr/>
        <a:lstStyle/>
        <a:p>
          <a:endParaRPr lang="en-US"/>
        </a:p>
      </dgm:t>
    </dgm:pt>
    <dgm:pt modelId="{31711BCE-9CD8-4E4A-9C28-E6114285AF2F}" type="pres">
      <dgm:prSet presAssocID="{882C96E0-CDC3-42F7-B93E-C3C67C1871BA}" presName="node" presStyleLbl="node1" presStyleIdx="5" presStyleCnt="7" custRadScaleRad="197425" custRadScaleInc="47194">
        <dgm:presLayoutVars>
          <dgm:bulletEnabled val="1"/>
        </dgm:presLayoutVars>
      </dgm:prSet>
      <dgm:spPr/>
      <dgm:t>
        <a:bodyPr/>
        <a:lstStyle/>
        <a:p>
          <a:endParaRPr lang="en-US"/>
        </a:p>
      </dgm:t>
    </dgm:pt>
    <dgm:pt modelId="{DBD29830-ADA0-4F41-A149-1DAA9FB8E863}" type="pres">
      <dgm:prSet presAssocID="{C091B9C7-E3D5-48AA-8792-7B46785693F0}" presName="Name9" presStyleLbl="parChTrans1D2" presStyleIdx="6" presStyleCnt="7"/>
      <dgm:spPr/>
      <dgm:t>
        <a:bodyPr/>
        <a:lstStyle/>
        <a:p>
          <a:endParaRPr lang="en-US"/>
        </a:p>
      </dgm:t>
    </dgm:pt>
    <dgm:pt modelId="{6EFEF149-A326-4090-8DCC-C5A82E63A8DD}" type="pres">
      <dgm:prSet presAssocID="{C091B9C7-E3D5-48AA-8792-7B46785693F0}" presName="connTx" presStyleLbl="parChTrans1D2" presStyleIdx="6" presStyleCnt="7"/>
      <dgm:spPr/>
      <dgm:t>
        <a:bodyPr/>
        <a:lstStyle/>
        <a:p>
          <a:endParaRPr lang="en-US"/>
        </a:p>
      </dgm:t>
    </dgm:pt>
    <dgm:pt modelId="{6CC51E6D-5C30-4967-94C8-1E3A65BE1322}" type="pres">
      <dgm:prSet presAssocID="{A68C4C32-84DD-4833-9C70-5BA3E0205EB1}" presName="node" presStyleLbl="node1" presStyleIdx="6" presStyleCnt="7" custRadScaleRad="170188" custRadScaleInc="-31727">
        <dgm:presLayoutVars>
          <dgm:bulletEnabled val="1"/>
        </dgm:presLayoutVars>
      </dgm:prSet>
      <dgm:spPr/>
      <dgm:t>
        <a:bodyPr/>
        <a:lstStyle/>
        <a:p>
          <a:endParaRPr lang="en-US"/>
        </a:p>
      </dgm:t>
    </dgm:pt>
  </dgm:ptLst>
  <dgm:cxnLst>
    <dgm:cxn modelId="{51137DDE-2BA2-4BA4-81DB-335AA9142840}" type="presOf" srcId="{9B751C67-8024-4194-BDDB-49AAC843FD1D}" destId="{B31610FE-03F5-4666-8B3C-3A8833DA6929}" srcOrd="0" destOrd="0" presId="urn:microsoft.com/office/officeart/2005/8/layout/radial1"/>
    <dgm:cxn modelId="{3A7DD4FD-1B71-4160-B82F-1B0501F8A34C}" type="presOf" srcId="{FFBF7818-6CF3-44F8-9494-7AB0AFE88091}" destId="{2BDDEFAC-9431-4590-A5AD-D959488B79A4}" srcOrd="0" destOrd="0" presId="urn:microsoft.com/office/officeart/2005/8/layout/radial1"/>
    <dgm:cxn modelId="{FB2416D6-969A-4809-8E25-89A9E763D472}" srcId="{749E944A-34FA-4E50-B12F-6163D052635A}" destId="{63A42A86-69DB-4706-B731-A2605FA310D4}" srcOrd="0" destOrd="0" parTransId="{48A3C191-4AF3-4AEC-89C8-CE32F5A898D3}" sibTransId="{5BCC6836-4F1E-4FD2-8C52-A201991E3279}"/>
    <dgm:cxn modelId="{3AE6E054-9C97-4314-AE0E-45D1FA21C13D}" type="presOf" srcId="{D78C88BA-FE3F-4322-800B-B6F8394779C7}" destId="{5FC9163E-DFC4-42BB-A478-C25B92AFE867}" srcOrd="1" destOrd="0" presId="urn:microsoft.com/office/officeart/2005/8/layout/radial1"/>
    <dgm:cxn modelId="{85DA892F-66A0-4731-A254-326EEBCCFA23}" type="presOf" srcId="{D78C88BA-FE3F-4322-800B-B6F8394779C7}" destId="{B0EC56AB-230A-4A9B-9DAA-B9DDFAB7198F}" srcOrd="0" destOrd="0" presId="urn:microsoft.com/office/officeart/2005/8/layout/radial1"/>
    <dgm:cxn modelId="{311CD576-A876-44D7-971B-F3945C125780}" srcId="{63A42A86-69DB-4706-B731-A2605FA310D4}" destId="{0B4E1321-61F9-4DE4-B0D3-EAAA079A55A8}" srcOrd="2" destOrd="0" parTransId="{9B751C67-8024-4194-BDDB-49AAC843FD1D}" sibTransId="{78E1356E-2F34-46E9-9186-0165B57A4218}"/>
    <dgm:cxn modelId="{88E5A5EF-4359-4655-B250-7B8A8B0C9CD3}" type="presOf" srcId="{46768964-5F19-477D-9B16-DD44C6CA5C50}" destId="{9E6C350C-B77E-4552-B575-FF243BDE39F2}" srcOrd="0" destOrd="0" presId="urn:microsoft.com/office/officeart/2005/8/layout/radial1"/>
    <dgm:cxn modelId="{F5C53000-902C-486C-BD38-DF5D6DD917BD}" type="presOf" srcId="{A68C4C32-84DD-4833-9C70-5BA3E0205EB1}" destId="{6CC51E6D-5C30-4967-94C8-1E3A65BE1322}" srcOrd="0" destOrd="0" presId="urn:microsoft.com/office/officeart/2005/8/layout/radial1"/>
    <dgm:cxn modelId="{C1DDEEDC-2C7C-4F47-AF9D-F14B7CF650DB}" type="presOf" srcId="{882C96E0-CDC3-42F7-B93E-C3C67C1871BA}" destId="{31711BCE-9CD8-4E4A-9C28-E6114285AF2F}" srcOrd="0" destOrd="0" presId="urn:microsoft.com/office/officeart/2005/8/layout/radial1"/>
    <dgm:cxn modelId="{3FE769F5-56A9-4C61-A3D4-7B3FDE930208}" type="presOf" srcId="{396E1B36-2372-418D-BD3F-9E4299DF8774}" destId="{0CD2D625-7A41-4102-9E74-592BDC271150}" srcOrd="0" destOrd="0" presId="urn:microsoft.com/office/officeart/2005/8/layout/radial1"/>
    <dgm:cxn modelId="{73F7DAD2-F324-42A6-B128-6B3AB24B1A3E}" type="presOf" srcId="{0B4E1321-61F9-4DE4-B0D3-EAAA079A55A8}" destId="{2BC0516E-4453-4095-84B4-4BC2A427B70F}" srcOrd="0" destOrd="0" presId="urn:microsoft.com/office/officeart/2005/8/layout/radial1"/>
    <dgm:cxn modelId="{6B1563E3-C8DC-4E53-949E-23D7FE594E71}" type="presOf" srcId="{749E944A-34FA-4E50-B12F-6163D052635A}" destId="{99D090EA-DFFA-4E12-B221-D07EFE2E119E}" srcOrd="0" destOrd="0" presId="urn:microsoft.com/office/officeart/2005/8/layout/radial1"/>
    <dgm:cxn modelId="{AD82A762-0EF2-4C13-A5CD-83716341CD0B}" type="presOf" srcId="{C091B9C7-E3D5-48AA-8792-7B46785693F0}" destId="{DBD29830-ADA0-4F41-A149-1DAA9FB8E863}" srcOrd="0" destOrd="0" presId="urn:microsoft.com/office/officeart/2005/8/layout/radial1"/>
    <dgm:cxn modelId="{BDB286AD-F0ED-41D2-91E1-8DCFE74FD785}" type="presOf" srcId="{9B751C67-8024-4194-BDDB-49AAC843FD1D}" destId="{52BF6F19-B125-4077-88A2-98D3A4DFC3F4}" srcOrd="1" destOrd="0" presId="urn:microsoft.com/office/officeart/2005/8/layout/radial1"/>
    <dgm:cxn modelId="{E5835C06-3696-4C07-92D5-6E8F84BE516F}" type="presOf" srcId="{6C8C3B06-A6FB-4788-B2BE-DEC55DEB6C92}" destId="{2BFE0762-6732-4B50-968A-DC1180FFF906}" srcOrd="1" destOrd="0" presId="urn:microsoft.com/office/officeart/2005/8/layout/radial1"/>
    <dgm:cxn modelId="{65A7E170-3D31-4F90-9EBA-819A79D2C44A}" type="presOf" srcId="{396E1B36-2372-418D-BD3F-9E4299DF8774}" destId="{A58A6E46-4E16-4CFB-BBF7-1225ECB4C353}" srcOrd="1" destOrd="0" presId="urn:microsoft.com/office/officeart/2005/8/layout/radial1"/>
    <dgm:cxn modelId="{81D19EC1-5165-41AB-8987-FC4A048EA7C2}" type="presOf" srcId="{0BFEAA82-A5D1-4C91-9E03-BA5927BD9302}" destId="{4FAB0312-D736-4D2D-B8A9-CCF28A390016}" srcOrd="0" destOrd="0" presId="urn:microsoft.com/office/officeart/2005/8/layout/radial1"/>
    <dgm:cxn modelId="{8A4B028D-9F86-42AF-8113-BA8D2FA6D8B4}" type="presOf" srcId="{46768964-5F19-477D-9B16-DD44C6CA5C50}" destId="{504930E2-E216-4B59-B488-2BB4245447EF}" srcOrd="1" destOrd="0" presId="urn:microsoft.com/office/officeart/2005/8/layout/radial1"/>
    <dgm:cxn modelId="{EA346322-4F86-4F28-9774-39F56F6C8C51}" type="presOf" srcId="{6C8C3B06-A6FB-4788-B2BE-DEC55DEB6C92}" destId="{A763BB44-CFB3-4CA3-9049-A4604445DFC7}" srcOrd="0" destOrd="0" presId="urn:microsoft.com/office/officeart/2005/8/layout/radial1"/>
    <dgm:cxn modelId="{BB6EC750-4C1A-47AF-89AD-1A94BEE34BE1}" type="presOf" srcId="{EBDDC3B9-65F6-48C1-BE96-A40E0A569225}" destId="{152B2A34-F0ED-40D1-ABD0-A7FB17590DC9}" srcOrd="0" destOrd="0" presId="urn:microsoft.com/office/officeart/2005/8/layout/radial1"/>
    <dgm:cxn modelId="{27B11672-7FDD-44AF-A4C1-2B7DE91728AF}" srcId="{63A42A86-69DB-4706-B731-A2605FA310D4}" destId="{0A68807F-118C-415F-8818-F7969ED7CA52}" srcOrd="1" destOrd="0" parTransId="{46768964-5F19-477D-9B16-DD44C6CA5C50}" sibTransId="{B47E062B-A2BB-480A-9A4B-2EEA28B6391A}"/>
    <dgm:cxn modelId="{4893760C-B772-4BF2-B3B3-C177301FA9C3}" type="presOf" srcId="{C6AA52E1-8E80-41DF-A03D-5F6BA3A43EF1}" destId="{741054D0-5D21-45EE-A234-F4B75C5A72A0}" srcOrd="0" destOrd="0" presId="urn:microsoft.com/office/officeart/2005/8/layout/radial1"/>
    <dgm:cxn modelId="{AB488271-C5B2-4A54-9EE4-C605464F25D5}" srcId="{63A42A86-69DB-4706-B731-A2605FA310D4}" destId="{A68C4C32-84DD-4833-9C70-5BA3E0205EB1}" srcOrd="6" destOrd="0" parTransId="{C091B9C7-E3D5-48AA-8792-7B46785693F0}" sibTransId="{B80802EE-42AD-4F06-8CB7-C4A61BC63AAF}"/>
    <dgm:cxn modelId="{D1F7536E-EEE3-48AB-8BC2-C2FD51A148D1}" srcId="{63A42A86-69DB-4706-B731-A2605FA310D4}" destId="{FFBF7818-6CF3-44F8-9494-7AB0AFE88091}" srcOrd="4" destOrd="0" parTransId="{6C8C3B06-A6FB-4788-B2BE-DEC55DEB6C92}" sibTransId="{FFD18C35-DAA9-4726-80F1-7FC615207BC6}"/>
    <dgm:cxn modelId="{26ACCD5B-D74F-4DB2-B16D-3C2DC2F717F2}" type="presOf" srcId="{C6AA52E1-8E80-41DF-A03D-5F6BA3A43EF1}" destId="{73897CD8-3F90-484F-A15E-5C633D28F9C1}" srcOrd="1" destOrd="0" presId="urn:microsoft.com/office/officeart/2005/8/layout/radial1"/>
    <dgm:cxn modelId="{427EA1E5-08DF-4C1B-AB98-36DC7AB83C79}" type="presOf" srcId="{0A68807F-118C-415F-8818-F7969ED7CA52}" destId="{9EBE5B58-21A8-4CB0-8E9C-92C83BE6F293}" srcOrd="0" destOrd="0" presId="urn:microsoft.com/office/officeart/2005/8/layout/radial1"/>
    <dgm:cxn modelId="{04999C4E-5D2F-4EB3-9F4B-AA6D0569D674}" srcId="{63A42A86-69DB-4706-B731-A2605FA310D4}" destId="{EBDDC3B9-65F6-48C1-BE96-A40E0A569225}" srcOrd="0" destOrd="0" parTransId="{C6AA52E1-8E80-41DF-A03D-5F6BA3A43EF1}" sibTransId="{821B1107-51FC-4B05-B683-ABC59A96237F}"/>
    <dgm:cxn modelId="{D1A2C8E0-5E70-4DFF-BF44-3DAB3E8B5DD0}" type="presOf" srcId="{63A42A86-69DB-4706-B731-A2605FA310D4}" destId="{005D01A2-F5CA-4DFA-9E45-5014A479A4E8}" srcOrd="0" destOrd="0" presId="urn:microsoft.com/office/officeart/2005/8/layout/radial1"/>
    <dgm:cxn modelId="{3A6A8618-7AE6-41CD-8B6D-50F69AE3DD78}" srcId="{63A42A86-69DB-4706-B731-A2605FA310D4}" destId="{882C96E0-CDC3-42F7-B93E-C3C67C1871BA}" srcOrd="5" destOrd="0" parTransId="{396E1B36-2372-418D-BD3F-9E4299DF8774}" sibTransId="{7B98FCC6-C805-4753-98DE-838A2190046C}"/>
    <dgm:cxn modelId="{A97ADDD8-1400-4D83-B9D6-A9086EA155D4}" type="presOf" srcId="{C091B9C7-E3D5-48AA-8792-7B46785693F0}" destId="{6EFEF149-A326-4090-8DCC-C5A82E63A8DD}" srcOrd="1" destOrd="0" presId="urn:microsoft.com/office/officeart/2005/8/layout/radial1"/>
    <dgm:cxn modelId="{F60201B8-2AE7-443F-BAE3-4B22EE868436}" srcId="{63A42A86-69DB-4706-B731-A2605FA310D4}" destId="{0BFEAA82-A5D1-4C91-9E03-BA5927BD9302}" srcOrd="3" destOrd="0" parTransId="{D78C88BA-FE3F-4322-800B-B6F8394779C7}" sibTransId="{89EFD25E-D2AA-4FE2-8523-9B6D51A6E6BE}"/>
    <dgm:cxn modelId="{4C6B0A4C-9EAD-4C11-8BB8-D17C06BE64EF}" type="presParOf" srcId="{99D090EA-DFFA-4E12-B221-D07EFE2E119E}" destId="{005D01A2-F5CA-4DFA-9E45-5014A479A4E8}" srcOrd="0" destOrd="0" presId="urn:microsoft.com/office/officeart/2005/8/layout/radial1"/>
    <dgm:cxn modelId="{856CCFD2-40AC-4AE1-B4CA-1735DC7CE432}" type="presParOf" srcId="{99D090EA-DFFA-4E12-B221-D07EFE2E119E}" destId="{741054D0-5D21-45EE-A234-F4B75C5A72A0}" srcOrd="1" destOrd="0" presId="urn:microsoft.com/office/officeart/2005/8/layout/radial1"/>
    <dgm:cxn modelId="{659222A4-D992-4472-9716-7D43F6FDA726}" type="presParOf" srcId="{741054D0-5D21-45EE-A234-F4B75C5A72A0}" destId="{73897CD8-3F90-484F-A15E-5C633D28F9C1}" srcOrd="0" destOrd="0" presId="urn:microsoft.com/office/officeart/2005/8/layout/radial1"/>
    <dgm:cxn modelId="{495F3B61-458B-4D95-A62B-850D09CED0CD}" type="presParOf" srcId="{99D090EA-DFFA-4E12-B221-D07EFE2E119E}" destId="{152B2A34-F0ED-40D1-ABD0-A7FB17590DC9}" srcOrd="2" destOrd="0" presId="urn:microsoft.com/office/officeart/2005/8/layout/radial1"/>
    <dgm:cxn modelId="{27C7B554-9D84-461C-8A70-43828BC8EE34}" type="presParOf" srcId="{99D090EA-DFFA-4E12-B221-D07EFE2E119E}" destId="{9E6C350C-B77E-4552-B575-FF243BDE39F2}" srcOrd="3" destOrd="0" presId="urn:microsoft.com/office/officeart/2005/8/layout/radial1"/>
    <dgm:cxn modelId="{BA4EB928-04D0-46A5-96EB-A72F2FF4FD3E}" type="presParOf" srcId="{9E6C350C-B77E-4552-B575-FF243BDE39F2}" destId="{504930E2-E216-4B59-B488-2BB4245447EF}" srcOrd="0" destOrd="0" presId="urn:microsoft.com/office/officeart/2005/8/layout/radial1"/>
    <dgm:cxn modelId="{F58ED222-B430-4C95-8D5E-BF6D5E639B29}" type="presParOf" srcId="{99D090EA-DFFA-4E12-B221-D07EFE2E119E}" destId="{9EBE5B58-21A8-4CB0-8E9C-92C83BE6F293}" srcOrd="4" destOrd="0" presId="urn:microsoft.com/office/officeart/2005/8/layout/radial1"/>
    <dgm:cxn modelId="{069F5466-EF49-469F-B1E0-AED0C3EBBDF7}" type="presParOf" srcId="{99D090EA-DFFA-4E12-B221-D07EFE2E119E}" destId="{B31610FE-03F5-4666-8B3C-3A8833DA6929}" srcOrd="5" destOrd="0" presId="urn:microsoft.com/office/officeart/2005/8/layout/radial1"/>
    <dgm:cxn modelId="{5E7B7B04-4085-4C17-B7BA-45BCEA8A1E1D}" type="presParOf" srcId="{B31610FE-03F5-4666-8B3C-3A8833DA6929}" destId="{52BF6F19-B125-4077-88A2-98D3A4DFC3F4}" srcOrd="0" destOrd="0" presId="urn:microsoft.com/office/officeart/2005/8/layout/radial1"/>
    <dgm:cxn modelId="{595D76CD-4783-4A3A-9245-920A33F1945F}" type="presParOf" srcId="{99D090EA-DFFA-4E12-B221-D07EFE2E119E}" destId="{2BC0516E-4453-4095-84B4-4BC2A427B70F}" srcOrd="6" destOrd="0" presId="urn:microsoft.com/office/officeart/2005/8/layout/radial1"/>
    <dgm:cxn modelId="{C7414FC7-07B0-4115-99FD-9DEF41744995}" type="presParOf" srcId="{99D090EA-DFFA-4E12-B221-D07EFE2E119E}" destId="{B0EC56AB-230A-4A9B-9DAA-B9DDFAB7198F}" srcOrd="7" destOrd="0" presId="urn:microsoft.com/office/officeart/2005/8/layout/radial1"/>
    <dgm:cxn modelId="{6F6BFAC9-D17C-4434-B708-716EE237C74D}" type="presParOf" srcId="{B0EC56AB-230A-4A9B-9DAA-B9DDFAB7198F}" destId="{5FC9163E-DFC4-42BB-A478-C25B92AFE867}" srcOrd="0" destOrd="0" presId="urn:microsoft.com/office/officeart/2005/8/layout/radial1"/>
    <dgm:cxn modelId="{A060163C-8764-4B0E-8854-817D88194F4F}" type="presParOf" srcId="{99D090EA-DFFA-4E12-B221-D07EFE2E119E}" destId="{4FAB0312-D736-4D2D-B8A9-CCF28A390016}" srcOrd="8" destOrd="0" presId="urn:microsoft.com/office/officeart/2005/8/layout/radial1"/>
    <dgm:cxn modelId="{D8779595-F705-4D62-82FD-BC3362D40B48}" type="presParOf" srcId="{99D090EA-DFFA-4E12-B221-D07EFE2E119E}" destId="{A763BB44-CFB3-4CA3-9049-A4604445DFC7}" srcOrd="9" destOrd="0" presId="urn:microsoft.com/office/officeart/2005/8/layout/radial1"/>
    <dgm:cxn modelId="{44A35477-5D95-40A3-AFC7-50C1E3D131F8}" type="presParOf" srcId="{A763BB44-CFB3-4CA3-9049-A4604445DFC7}" destId="{2BFE0762-6732-4B50-968A-DC1180FFF906}" srcOrd="0" destOrd="0" presId="urn:microsoft.com/office/officeart/2005/8/layout/radial1"/>
    <dgm:cxn modelId="{50CB333F-28CC-4653-BE72-97499E3D789A}" type="presParOf" srcId="{99D090EA-DFFA-4E12-B221-D07EFE2E119E}" destId="{2BDDEFAC-9431-4590-A5AD-D959488B79A4}" srcOrd="10" destOrd="0" presId="urn:microsoft.com/office/officeart/2005/8/layout/radial1"/>
    <dgm:cxn modelId="{3C2A7849-837C-4594-87B4-890B82B483CF}" type="presParOf" srcId="{99D090EA-DFFA-4E12-B221-D07EFE2E119E}" destId="{0CD2D625-7A41-4102-9E74-592BDC271150}" srcOrd="11" destOrd="0" presId="urn:microsoft.com/office/officeart/2005/8/layout/radial1"/>
    <dgm:cxn modelId="{0E80E8AE-AC34-4D3B-8AB7-A13D693AD2DD}" type="presParOf" srcId="{0CD2D625-7A41-4102-9E74-592BDC271150}" destId="{A58A6E46-4E16-4CFB-BBF7-1225ECB4C353}" srcOrd="0" destOrd="0" presId="urn:microsoft.com/office/officeart/2005/8/layout/radial1"/>
    <dgm:cxn modelId="{559814A5-1F8C-497D-9551-EFB8411B15C6}" type="presParOf" srcId="{99D090EA-DFFA-4E12-B221-D07EFE2E119E}" destId="{31711BCE-9CD8-4E4A-9C28-E6114285AF2F}" srcOrd="12" destOrd="0" presId="urn:microsoft.com/office/officeart/2005/8/layout/radial1"/>
    <dgm:cxn modelId="{BB21B417-6AF6-4AD4-B1EA-3955308F7B31}" type="presParOf" srcId="{99D090EA-DFFA-4E12-B221-D07EFE2E119E}" destId="{DBD29830-ADA0-4F41-A149-1DAA9FB8E863}" srcOrd="13" destOrd="0" presId="urn:microsoft.com/office/officeart/2005/8/layout/radial1"/>
    <dgm:cxn modelId="{6009BF37-2925-41EE-A10C-0C5FAA7B5274}" type="presParOf" srcId="{DBD29830-ADA0-4F41-A149-1DAA9FB8E863}" destId="{6EFEF149-A326-4090-8DCC-C5A82E63A8DD}" srcOrd="0" destOrd="0" presId="urn:microsoft.com/office/officeart/2005/8/layout/radial1"/>
    <dgm:cxn modelId="{7CE462FB-F435-4EC3-8509-93EC82988C2A}" type="presParOf" srcId="{99D090EA-DFFA-4E12-B221-D07EFE2E119E}" destId="{6CC51E6D-5C30-4967-94C8-1E3A65BE1322}" srcOrd="14" destOrd="0" presId="urn:microsoft.com/office/officeart/2005/8/layout/radial1"/>
  </dgm:cxnLst>
  <dgm:bg/>
  <dgm:whole/>
</dgm:dataModel>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77085-BA7B-4113-9C22-6CA392C3CDCE}" type="datetimeFigureOut">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A0D8C-4592-483D-8131-2A5E1A9DEE7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77085-BA7B-4113-9C22-6CA392C3CDCE}" type="datetimeFigureOut">
              <a:rPr lang="en-US" smtClean="0"/>
              <a:pPr/>
              <a:t>12/30/2020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6A0D8C-4592-483D-8131-2A5E1A9DEE7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dictionary.cambridge.org/dictionary/english/castl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thesaurus.com/browse/grea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freecollocation.com/search?word=grea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hyperlink" Target="https://www.quibids.com/en/landing/?nc=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latin typeface="Bell MT" pitchFamily="18" charset="0"/>
              </a:rPr>
              <a:t>STUDY AND WRITING SKILLS</a:t>
            </a:r>
            <a:endParaRPr lang="en-US" dirty="0">
              <a:latin typeface="Bell MT" pitchFamily="18" charset="0"/>
            </a:endParaRPr>
          </a:p>
        </p:txBody>
      </p:sp>
      <p:sp>
        <p:nvSpPr>
          <p:cNvPr id="3" name="Subtitle 2"/>
          <p:cNvSpPr>
            <a:spLocks noGrp="1"/>
          </p:cNvSpPr>
          <p:nvPr>
            <p:ph type="subTitle" idx="1"/>
          </p:nvPr>
        </p:nvSpPr>
        <p:spPr/>
        <p:txBody>
          <a:bodyPr/>
          <a:lstStyle/>
          <a:p>
            <a:r>
              <a:rPr lang="sr-Latn-RS" dirty="0" smtClean="0">
                <a:latin typeface="Bell MT" pitchFamily="18" charset="0"/>
              </a:rPr>
              <a:t>LEARNING NEW WORDS</a:t>
            </a:r>
            <a:endParaRPr lang="en-US" dirty="0">
              <a:latin typeface="Bell M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50"/>
          </a:xfrm>
        </p:spPr>
        <p:txBody>
          <a:bodyPr>
            <a:noAutofit/>
          </a:bodyPr>
          <a:lstStyle/>
          <a:p>
            <a:r>
              <a:rPr lang="sr-Latn-RS" sz="2800" dirty="0" smtClean="0">
                <a:latin typeface="Andalus" pitchFamily="18" charset="-78"/>
                <a:cs typeface="Andalus" pitchFamily="18" charset="-78"/>
              </a:rPr>
              <a:t>1. </a:t>
            </a:r>
            <a:r>
              <a:rPr lang="sr-Latn-RS" sz="2800" dirty="0" smtClean="0">
                <a:solidFill>
                  <a:srgbClr val="FF0000"/>
                </a:solidFill>
                <a:latin typeface="Andalus" pitchFamily="18" charset="-78"/>
                <a:cs typeface="Andalus" pitchFamily="18" charset="-78"/>
              </a:rPr>
              <a:t>page 72</a:t>
            </a:r>
            <a:r>
              <a:rPr lang="sr-Latn-RS" sz="2800" dirty="0" smtClean="0">
                <a:latin typeface="Andalus" pitchFamily="18" charset="-78"/>
                <a:cs typeface="Andalus" pitchFamily="18" charset="-78"/>
              </a:rPr>
              <a:t>, Managing new vocabulary: How do you record and learn new vocabulary? Are these sentences true for you?</a:t>
            </a:r>
            <a:endParaRPr lang="en-US" sz="2800" dirty="0">
              <a:latin typeface="Andalus" pitchFamily="18" charset="-78"/>
              <a:cs typeface="Andalus" pitchFamily="18" charset="-78"/>
            </a:endParaRPr>
          </a:p>
        </p:txBody>
      </p:sp>
      <p:sp>
        <p:nvSpPr>
          <p:cNvPr id="3" name="Content Placeholder 2"/>
          <p:cNvSpPr>
            <a:spLocks noGrp="1"/>
          </p:cNvSpPr>
          <p:nvPr>
            <p:ph idx="1"/>
          </p:nvPr>
        </p:nvSpPr>
        <p:spPr>
          <a:xfrm>
            <a:off x="457200" y="1643050"/>
            <a:ext cx="8229600" cy="5000660"/>
          </a:xfrm>
        </p:spPr>
        <p:txBody>
          <a:bodyPr>
            <a:normAutofit lnSpcReduction="10000"/>
          </a:bodyPr>
          <a:lstStyle/>
          <a:p>
            <a:pPr algn="just"/>
            <a:r>
              <a:rPr lang="sr-Latn-RS" dirty="0" smtClean="0">
                <a:latin typeface="Andalus" pitchFamily="18" charset="-78"/>
                <a:cs typeface="Andalus" pitchFamily="18" charset="-78"/>
              </a:rPr>
              <a:t>1. I have a special vocabulary notebook.</a:t>
            </a:r>
          </a:p>
          <a:p>
            <a:pPr algn="just"/>
            <a:r>
              <a:rPr lang="sr-Latn-RS" dirty="0" smtClean="0">
                <a:latin typeface="Andalus" pitchFamily="18" charset="-78"/>
                <a:cs typeface="Andalus" pitchFamily="18" charset="-78"/>
              </a:rPr>
              <a:t>2. I read my vocabulary notes every day.</a:t>
            </a:r>
          </a:p>
          <a:p>
            <a:pPr algn="just"/>
            <a:r>
              <a:rPr lang="sr-Latn-RS" dirty="0" smtClean="0">
                <a:latin typeface="Andalus" pitchFamily="18" charset="-78"/>
                <a:cs typeface="Andalus" pitchFamily="18" charset="-78"/>
              </a:rPr>
              <a:t>3. I learn ten new words every day.</a:t>
            </a:r>
          </a:p>
          <a:p>
            <a:pPr algn="just"/>
            <a:r>
              <a:rPr lang="sr-Latn-RS" dirty="0" smtClean="0">
                <a:latin typeface="Andalus" pitchFamily="18" charset="-78"/>
                <a:cs typeface="Andalus" pitchFamily="18" charset="-78"/>
              </a:rPr>
              <a:t>4. I test my memory of new words every week.</a:t>
            </a:r>
          </a:p>
          <a:p>
            <a:pPr algn="just"/>
            <a:r>
              <a:rPr lang="sr-Latn-RS" dirty="0" smtClean="0">
                <a:latin typeface="Andalus" pitchFamily="18" charset="-78"/>
                <a:cs typeface="Andalus" pitchFamily="18" charset="-78"/>
              </a:rPr>
              <a:t>5. I make grammar and pronunciation notes </a:t>
            </a:r>
          </a:p>
          <a:p>
            <a:pPr algn="just">
              <a:buNone/>
            </a:pPr>
            <a:r>
              <a:rPr lang="sr-Latn-RS" dirty="0" smtClean="0">
                <a:latin typeface="Andalus" pitchFamily="18" charset="-78"/>
                <a:cs typeface="Andalus" pitchFamily="18" charset="-78"/>
              </a:rPr>
              <a:t>       about new words, e.g. </a:t>
            </a:r>
            <a:r>
              <a:rPr lang="sr-Latn-RS" i="1" dirty="0" smtClean="0">
                <a:latin typeface="Andalus" pitchFamily="18" charset="-78"/>
                <a:cs typeface="Andalus" pitchFamily="18" charset="-78"/>
              </a:rPr>
              <a:t>be</a:t>
            </a:r>
            <a:r>
              <a:rPr lang="en-US" i="1" dirty="0" smtClean="0">
                <a:latin typeface="Andalus" pitchFamily="18" charset="-78"/>
                <a:cs typeface="Andalus" pitchFamily="18" charset="-78"/>
              </a:rPr>
              <a:t>å</a:t>
            </a:r>
            <a:r>
              <a:rPr lang="sr-Latn-RS" i="1" dirty="0" smtClean="0">
                <a:latin typeface="Andalus" pitchFamily="18" charset="-78"/>
                <a:cs typeface="Andalus" pitchFamily="18" charset="-78"/>
              </a:rPr>
              <a:t>utiful (adj.)</a:t>
            </a:r>
          </a:p>
          <a:p>
            <a:pPr algn="just"/>
            <a:r>
              <a:rPr lang="sr-Latn-RS" dirty="0" smtClean="0">
                <a:latin typeface="Andalus" pitchFamily="18" charset="-78"/>
                <a:cs typeface="Andalus" pitchFamily="18" charset="-78"/>
              </a:rPr>
              <a:t>6. I write translation for words.</a:t>
            </a:r>
          </a:p>
          <a:p>
            <a:pPr algn="just"/>
            <a:r>
              <a:rPr lang="sr-Latn-RS" dirty="0" smtClean="0">
                <a:latin typeface="Andalus" pitchFamily="18" charset="-78"/>
                <a:cs typeface="Andalus" pitchFamily="18" charset="-78"/>
              </a:rPr>
              <a:t>7. I write English definition for words, e.g. </a:t>
            </a:r>
            <a:r>
              <a:rPr lang="sr-Latn-RS" i="1" dirty="0" smtClean="0">
                <a:latin typeface="Andalus" pitchFamily="18" charset="-78"/>
                <a:cs typeface="Andalus" pitchFamily="18" charset="-78"/>
              </a:rPr>
              <a:t>wonderful – very good.</a:t>
            </a:r>
            <a:endParaRPr lang="en-US" i="1" dirty="0">
              <a:latin typeface="Andalus" pitchFamily="18" charset="-78"/>
              <a:cs typeface="Andalus"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643182"/>
          </a:xfrm>
        </p:spPr>
        <p:txBody>
          <a:bodyPr>
            <a:noAutofit/>
          </a:bodyPr>
          <a:lstStyle/>
          <a:p>
            <a:r>
              <a:rPr lang="sr-Latn-RS" sz="2800" dirty="0" smtClean="0">
                <a:latin typeface="Andalus" pitchFamily="18" charset="-78"/>
                <a:cs typeface="Andalus" pitchFamily="18" charset="-78"/>
              </a:rPr>
              <a:t>2. </a:t>
            </a:r>
            <a:r>
              <a:rPr lang="sr-Latn-RS" sz="2800" b="1" dirty="0" smtClean="0">
                <a:solidFill>
                  <a:srgbClr val="FF0000"/>
                </a:solidFill>
                <a:latin typeface="Andalus" pitchFamily="18" charset="-78"/>
                <a:cs typeface="Andalus" pitchFamily="18" charset="-78"/>
              </a:rPr>
              <a:t>page 72</a:t>
            </a:r>
            <a:r>
              <a:rPr lang="sr-Latn-RS" sz="2800" dirty="0" smtClean="0">
                <a:latin typeface="Andalus" pitchFamily="18" charset="-78"/>
                <a:cs typeface="Andalus" pitchFamily="18" charset="-78"/>
              </a:rPr>
              <a:t>, Working with vocabulary: The best way to learn new vocabulary is to do thing with the words. Try these exercises. Use your dictionary. After each, check your ideas with a colleague.</a:t>
            </a:r>
            <a:endParaRPr lang="en-US" sz="2800" dirty="0">
              <a:latin typeface="Andalus" pitchFamily="18" charset="-78"/>
              <a:cs typeface="Andalus" pitchFamily="18" charset="-78"/>
            </a:endParaRPr>
          </a:p>
        </p:txBody>
      </p:sp>
      <p:sp>
        <p:nvSpPr>
          <p:cNvPr id="3" name="Content Placeholder 2"/>
          <p:cNvSpPr>
            <a:spLocks noGrp="1"/>
          </p:cNvSpPr>
          <p:nvPr>
            <p:ph idx="1"/>
          </p:nvPr>
        </p:nvSpPr>
        <p:spPr>
          <a:xfrm>
            <a:off x="214282" y="2786058"/>
            <a:ext cx="8715436" cy="3786214"/>
          </a:xfrm>
        </p:spPr>
        <p:txBody>
          <a:bodyPr/>
          <a:lstStyle/>
          <a:p>
            <a:r>
              <a:rPr lang="sr-Latn-RS" dirty="0" smtClean="0">
                <a:latin typeface="Andalus" pitchFamily="18" charset="-78"/>
                <a:cs typeface="Andalus" pitchFamily="18" charset="-78"/>
              </a:rPr>
              <a:t>a. Put words into groups by their meaning: Sort these words into groups – materials and shapes.</a:t>
            </a:r>
          </a:p>
          <a:p>
            <a:r>
              <a:rPr lang="sr-Latn-RS" dirty="0" smtClean="0">
                <a:latin typeface="Andalus" pitchFamily="18" charset="-78"/>
                <a:cs typeface="Andalus" pitchFamily="18" charset="-78"/>
              </a:rPr>
              <a:t>circle      leather      metal         plastic   rectangle</a:t>
            </a:r>
          </a:p>
          <a:p>
            <a:pPr>
              <a:buNone/>
            </a:pPr>
            <a:r>
              <a:rPr lang="sr-Latn-RS" dirty="0" smtClean="0">
                <a:latin typeface="Andalus" pitchFamily="18" charset="-78"/>
                <a:cs typeface="Andalus" pitchFamily="18" charset="-78"/>
              </a:rPr>
              <a:t>    square      wood</a:t>
            </a:r>
          </a:p>
          <a:p>
            <a:r>
              <a:rPr lang="sr-Latn-RS" dirty="0" smtClean="0">
                <a:latin typeface="Andalus" pitchFamily="18" charset="-78"/>
                <a:cs typeface="Andalus" pitchFamily="18" charset="-78"/>
              </a:rPr>
              <a:t>Can you add more words to these groups?</a:t>
            </a:r>
            <a:endParaRPr lang="en-US" dirty="0">
              <a:latin typeface="Andalus" pitchFamily="18" charset="-78"/>
              <a:cs typeface="Andalus"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C:\Users\User\Desktop\original-1959150-3.jpg"/>
          <p:cNvPicPr>
            <a:picLocks noGrp="1" noChangeAspect="1" noChangeArrowheads="1"/>
          </p:cNvPicPr>
          <p:nvPr>
            <p:ph idx="1"/>
          </p:nvPr>
        </p:nvPicPr>
        <p:blipFill>
          <a:blip r:embed="rId2"/>
          <a:srcRect/>
          <a:stretch>
            <a:fillRect/>
          </a:stretch>
        </p:blipFill>
        <p:spPr bwMode="auto">
          <a:xfrm>
            <a:off x="0" y="357166"/>
            <a:ext cx="4286280" cy="6286544"/>
          </a:xfrm>
          <a:prstGeom prst="rect">
            <a:avLst/>
          </a:prstGeom>
          <a:noFill/>
        </p:spPr>
      </p:pic>
      <p:pic>
        <p:nvPicPr>
          <p:cNvPr id="1027" name="Picture 3" descr="C:\Users\User\Desktop\kozna-torba-the-manual-co-slika-101249917.jpg"/>
          <p:cNvPicPr>
            <a:picLocks noChangeAspect="1" noChangeArrowheads="1"/>
          </p:cNvPicPr>
          <p:nvPr/>
        </p:nvPicPr>
        <p:blipFill>
          <a:blip r:embed="rId3"/>
          <a:srcRect/>
          <a:stretch>
            <a:fillRect/>
          </a:stretch>
        </p:blipFill>
        <p:spPr bwMode="auto">
          <a:xfrm>
            <a:off x="4214810" y="0"/>
            <a:ext cx="4643470" cy="2584939"/>
          </a:xfrm>
          <a:prstGeom prst="rect">
            <a:avLst/>
          </a:prstGeom>
          <a:noFill/>
        </p:spPr>
      </p:pic>
      <p:pic>
        <p:nvPicPr>
          <p:cNvPr id="1028" name="Picture 4" descr="C:\Users\User\Desktop\1068_a8d8d8138f-itemst103-_bracelet-2-steel-med.jpg"/>
          <p:cNvPicPr>
            <a:picLocks noChangeAspect="1" noChangeArrowheads="1"/>
          </p:cNvPicPr>
          <p:nvPr/>
        </p:nvPicPr>
        <p:blipFill>
          <a:blip r:embed="rId4" cstate="print"/>
          <a:srcRect/>
          <a:stretch>
            <a:fillRect/>
          </a:stretch>
        </p:blipFill>
        <p:spPr bwMode="auto">
          <a:xfrm>
            <a:off x="4143372" y="2500306"/>
            <a:ext cx="1968496" cy="1968496"/>
          </a:xfrm>
          <a:prstGeom prst="rect">
            <a:avLst/>
          </a:prstGeom>
          <a:noFill/>
        </p:spPr>
      </p:pic>
      <p:pic>
        <p:nvPicPr>
          <p:cNvPr id="1029" name="Picture 5" descr="C:\Users\User\Desktop\plastic_FCM.jpg"/>
          <p:cNvPicPr>
            <a:picLocks noChangeAspect="1" noChangeArrowheads="1"/>
          </p:cNvPicPr>
          <p:nvPr/>
        </p:nvPicPr>
        <p:blipFill>
          <a:blip r:embed="rId5"/>
          <a:srcRect/>
          <a:stretch>
            <a:fillRect/>
          </a:stretch>
        </p:blipFill>
        <p:spPr bwMode="auto">
          <a:xfrm>
            <a:off x="4286248" y="4786322"/>
            <a:ext cx="3538703" cy="1714488"/>
          </a:xfrm>
          <a:prstGeom prst="rect">
            <a:avLst/>
          </a:prstGeom>
          <a:noFill/>
        </p:spPr>
      </p:pic>
      <p:pic>
        <p:nvPicPr>
          <p:cNvPr id="1030" name="Picture 6" descr="C:\Users\User\Desktop\0001245_wooden-couch_550.jpg"/>
          <p:cNvPicPr>
            <a:picLocks noChangeAspect="1" noChangeArrowheads="1"/>
          </p:cNvPicPr>
          <p:nvPr/>
        </p:nvPicPr>
        <p:blipFill>
          <a:blip r:embed="rId6"/>
          <a:srcRect/>
          <a:stretch>
            <a:fillRect/>
          </a:stretch>
        </p:blipFill>
        <p:spPr bwMode="auto">
          <a:xfrm>
            <a:off x="6286512" y="2428868"/>
            <a:ext cx="2476499" cy="2476499"/>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20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fade">
                                      <p:cBhvr>
                                        <p:cTn id="17" dur="2000"/>
                                        <p:tgtEl>
                                          <p:spTgt spid="10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fade">
                                      <p:cBhvr>
                                        <p:cTn id="22" dur="2000"/>
                                        <p:tgtEl>
                                          <p:spTgt spid="10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9"/>
                                        </p:tgtEl>
                                        <p:attrNameLst>
                                          <p:attrName>style.visibility</p:attrName>
                                        </p:attrNameLst>
                                      </p:cBhvr>
                                      <p:to>
                                        <p:strVal val="visible"/>
                                      </p:to>
                                    </p:set>
                                    <p:animEffect transition="in" filter="fade">
                                      <p:cBhvr>
                                        <p:cTn id="27"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28802"/>
          </a:xfrm>
        </p:spPr>
        <p:txBody>
          <a:bodyPr>
            <a:noAutofit/>
          </a:bodyPr>
          <a:lstStyle/>
          <a:p>
            <a:r>
              <a:rPr lang="sr-Latn-RS" sz="3200" dirty="0" smtClean="0">
                <a:latin typeface="Andalus" pitchFamily="18" charset="-78"/>
                <a:cs typeface="Andalus" pitchFamily="18" charset="-78"/>
              </a:rPr>
              <a:t>2. </a:t>
            </a:r>
            <a:r>
              <a:rPr lang="sr-Latn-RS" sz="3200" b="1" dirty="0" smtClean="0">
                <a:solidFill>
                  <a:srgbClr val="FF0000"/>
                </a:solidFill>
                <a:latin typeface="Andalus" pitchFamily="18" charset="-78"/>
                <a:cs typeface="Andalus" pitchFamily="18" charset="-78"/>
              </a:rPr>
              <a:t>page 72</a:t>
            </a:r>
            <a:r>
              <a:rPr lang="sr-Latn-RS" sz="3200" dirty="0" smtClean="0">
                <a:latin typeface="Andalus" pitchFamily="18" charset="-78"/>
                <a:cs typeface="Andalus" pitchFamily="18" charset="-78"/>
              </a:rPr>
              <a:t>, </a:t>
            </a:r>
            <a:r>
              <a:rPr lang="sr-Latn-RS" sz="2800" dirty="0" smtClean="0">
                <a:latin typeface="Andalus" pitchFamily="18" charset="-78"/>
                <a:cs typeface="Andalus" pitchFamily="18" charset="-78"/>
              </a:rPr>
              <a:t>Working with vocabulary: The best way to learn new vocabulary is to do thing with the words. Try these exercises. </a:t>
            </a:r>
            <a:r>
              <a:rPr lang="sr-Latn-RS" sz="2800" b="1" dirty="0" smtClean="0">
                <a:latin typeface="Andalus" pitchFamily="18" charset="-78"/>
                <a:cs typeface="Andalus" pitchFamily="18" charset="-78"/>
              </a:rPr>
              <a:t>Use your dictionary</a:t>
            </a:r>
            <a:r>
              <a:rPr lang="sr-Latn-RS" sz="2800" dirty="0" smtClean="0">
                <a:latin typeface="Andalus" pitchFamily="18" charset="-78"/>
                <a:cs typeface="Andalus" pitchFamily="18" charset="-78"/>
              </a:rPr>
              <a:t>. After each, check your ideas with a colleague.</a:t>
            </a:r>
            <a:endParaRPr lang="en-US" sz="2800" dirty="0"/>
          </a:p>
        </p:txBody>
      </p:sp>
      <p:sp>
        <p:nvSpPr>
          <p:cNvPr id="3" name="Content Placeholder 2"/>
          <p:cNvSpPr>
            <a:spLocks noGrp="1"/>
          </p:cNvSpPr>
          <p:nvPr>
            <p:ph idx="1"/>
          </p:nvPr>
        </p:nvSpPr>
        <p:spPr>
          <a:xfrm>
            <a:off x="0" y="2000240"/>
            <a:ext cx="9144000" cy="4857760"/>
          </a:xfrm>
        </p:spPr>
        <p:txBody>
          <a:bodyPr/>
          <a:lstStyle/>
          <a:p>
            <a:pPr algn="just"/>
            <a:r>
              <a:rPr lang="sr-Latn-RS" dirty="0" smtClean="0">
                <a:latin typeface="Baskerville Old Face" pitchFamily="18" charset="0"/>
              </a:rPr>
              <a:t>b. Do some word building </a:t>
            </a:r>
            <a:endParaRPr lang="sr-Latn-RS" dirty="0" smtClean="0">
              <a:latin typeface="Baskerville Old Face" pitchFamily="18" charset="0"/>
            </a:endParaRPr>
          </a:p>
          <a:p>
            <a:pPr algn="just"/>
            <a:r>
              <a:rPr lang="sr-Latn-RS" dirty="0" smtClean="0">
                <a:latin typeface="Baskerville Old Face" pitchFamily="18" charset="0"/>
              </a:rPr>
              <a:t>Look </a:t>
            </a:r>
            <a:r>
              <a:rPr lang="sr-Latn-RS" dirty="0" smtClean="0">
                <a:latin typeface="Baskerville Old Face" pitchFamily="18" charset="0"/>
              </a:rPr>
              <a:t>at these dictionary extracts. </a:t>
            </a:r>
            <a:endParaRPr lang="sr-Latn-RS" dirty="0" smtClean="0">
              <a:latin typeface="Baskerville Old Face" pitchFamily="18" charset="0"/>
            </a:endParaRPr>
          </a:p>
          <a:p>
            <a:pPr algn="just"/>
            <a:r>
              <a:rPr lang="sr-Latn-RS" i="1" dirty="0" smtClean="0">
                <a:latin typeface="Baskerville Old Face" pitchFamily="18" charset="0"/>
              </a:rPr>
              <a:t>Circle</a:t>
            </a:r>
            <a:r>
              <a:rPr lang="sr-Latn-RS" dirty="0" smtClean="0">
                <a:latin typeface="Baskerville Old Face" pitchFamily="18" charset="0"/>
              </a:rPr>
              <a:t> </a:t>
            </a:r>
            <a:r>
              <a:rPr lang="sr-Latn-RS" dirty="0" smtClean="0">
                <a:latin typeface="Baskerville Old Face" pitchFamily="18" charset="0"/>
              </a:rPr>
              <a:t>is the noun, what is the adjective?</a:t>
            </a:r>
          </a:p>
          <a:p>
            <a:r>
              <a:rPr lang="sr-Latn-RS" dirty="0" smtClean="0">
                <a:latin typeface="Baskerville Old Face" pitchFamily="18" charset="0"/>
              </a:rPr>
              <a:t>cir•cle UK </a:t>
            </a:r>
            <a:r>
              <a:rPr lang="en-US" dirty="0" smtClean="0">
                <a:latin typeface="Baskerville Old Face" pitchFamily="18" charset="0"/>
              </a:rPr>
              <a:t>/ˈ</a:t>
            </a:r>
            <a:r>
              <a:rPr lang="en-US" dirty="0" err="1" smtClean="0">
                <a:latin typeface="Baskerville Old Face" pitchFamily="18" charset="0"/>
              </a:rPr>
              <a:t>sɜː.kəl</a:t>
            </a:r>
            <a:r>
              <a:rPr lang="en-US" dirty="0" smtClean="0">
                <a:latin typeface="Baskerville Old Face" pitchFamily="18" charset="0"/>
              </a:rPr>
              <a:t>/ </a:t>
            </a:r>
            <a:r>
              <a:rPr lang="sr-Latn-RS" dirty="0" smtClean="0">
                <a:latin typeface="Baskerville Old Face" pitchFamily="18" charset="0"/>
              </a:rPr>
              <a:t>US</a:t>
            </a:r>
            <a:r>
              <a:rPr lang="en-US" dirty="0" smtClean="0">
                <a:latin typeface="Baskerville Old Face" pitchFamily="18" charset="0"/>
              </a:rPr>
              <a:t>/ˈ</a:t>
            </a:r>
            <a:r>
              <a:rPr lang="en-US" dirty="0" err="1" smtClean="0">
                <a:latin typeface="Baskerville Old Face" pitchFamily="18" charset="0"/>
              </a:rPr>
              <a:t>sɝː.kəl</a:t>
            </a:r>
            <a:r>
              <a:rPr lang="en-US" dirty="0" smtClean="0">
                <a:latin typeface="Baskerville Old Face" pitchFamily="18" charset="0"/>
              </a:rPr>
              <a:t>/</a:t>
            </a:r>
            <a:r>
              <a:rPr lang="sr-Latn-RS" dirty="0" smtClean="0">
                <a:latin typeface="Baskerville Old Face" pitchFamily="18" charset="0"/>
              </a:rPr>
              <a:t>, </a:t>
            </a:r>
            <a:r>
              <a:rPr lang="sr-Latn-RS" i="1" dirty="0" smtClean="0">
                <a:latin typeface="Baskerville Old Face" pitchFamily="18" charset="0"/>
              </a:rPr>
              <a:t>noun</a:t>
            </a:r>
          </a:p>
          <a:p>
            <a:r>
              <a:rPr lang="sr-Latn-RS" dirty="0" smtClean="0">
                <a:latin typeface="Baskerville Old Face" pitchFamily="18" charset="0"/>
              </a:rPr>
              <a:t>1 a round flat shape like letter O, or a group of people or things arranged in this shape: </a:t>
            </a:r>
            <a:r>
              <a:rPr lang="sr-Latn-RS" i="1" dirty="0" smtClean="0">
                <a:latin typeface="Baskerville Old Face" pitchFamily="18" charset="0"/>
              </a:rPr>
              <a:t>Draw a circle on this piece of paper</a:t>
            </a:r>
            <a:r>
              <a:rPr lang="sr-Latn-RS" dirty="0" smtClean="0">
                <a:latin typeface="Baskerville Old Face" pitchFamily="18" charset="0"/>
              </a:rPr>
              <a:t>|</a:t>
            </a:r>
            <a:r>
              <a:rPr lang="sr-Latn-RS" i="1" dirty="0" smtClean="0">
                <a:latin typeface="Baskerville Old Face" pitchFamily="18" charset="0"/>
              </a:rPr>
              <a:t>We</a:t>
            </a:r>
            <a:r>
              <a:rPr lang="sr-Latn-RS" dirty="0" smtClean="0">
                <a:latin typeface="Baskerville Old Face" pitchFamily="18" charset="0"/>
              </a:rPr>
              <a:t> </a:t>
            </a:r>
            <a:r>
              <a:rPr lang="sr-Latn-RS" i="1" dirty="0" smtClean="0">
                <a:latin typeface="Baskerville Old Face" pitchFamily="18" charset="0"/>
              </a:rPr>
              <a:t>sat </a:t>
            </a:r>
            <a:r>
              <a:rPr lang="sr-Latn-RS" b="1" i="1" dirty="0" smtClean="0">
                <a:latin typeface="Baskerville Old Face" pitchFamily="18" charset="0"/>
              </a:rPr>
              <a:t>in a circle </a:t>
            </a:r>
            <a:r>
              <a:rPr lang="sr-Latn-RS" i="1" dirty="0" smtClean="0">
                <a:latin typeface="Baskerville Old Face" pitchFamily="18" charset="0"/>
              </a:rPr>
              <a:t>round the table. see picture at </a:t>
            </a:r>
            <a:endParaRPr lang="en-US" i="1" dirty="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43116"/>
          </a:xfrm>
        </p:spPr>
        <p:txBody>
          <a:bodyPr>
            <a:noAutofit/>
          </a:bodyPr>
          <a:lstStyle/>
          <a:p>
            <a:r>
              <a:rPr lang="sr-Latn-RS" sz="3200" dirty="0" smtClean="0">
                <a:latin typeface="Andalus" pitchFamily="18" charset="-78"/>
                <a:cs typeface="Andalus" pitchFamily="18" charset="-78"/>
              </a:rPr>
              <a:t>2. </a:t>
            </a:r>
            <a:r>
              <a:rPr lang="sr-Latn-RS" sz="3200" b="1" dirty="0" smtClean="0">
                <a:solidFill>
                  <a:srgbClr val="FF0000"/>
                </a:solidFill>
                <a:latin typeface="Andalus" pitchFamily="18" charset="-78"/>
                <a:cs typeface="Andalus" pitchFamily="18" charset="-78"/>
              </a:rPr>
              <a:t>page 72</a:t>
            </a:r>
            <a:r>
              <a:rPr lang="sr-Latn-RS" sz="3200" dirty="0" smtClean="0">
                <a:latin typeface="Andalus" pitchFamily="18" charset="-78"/>
                <a:cs typeface="Andalus" pitchFamily="18" charset="-78"/>
              </a:rPr>
              <a:t>, </a:t>
            </a:r>
            <a:r>
              <a:rPr lang="sr-Latn-RS" sz="2800" dirty="0" smtClean="0">
                <a:latin typeface="Andalus" pitchFamily="18" charset="-78"/>
                <a:cs typeface="Andalus" pitchFamily="18" charset="-78"/>
              </a:rPr>
              <a:t>Working with vocabulary: The best way to learn new vocabulary is to do thing with the words. Try these exercises. Use your dictionary. After each, check your ideas with a colleague.</a:t>
            </a:r>
            <a:endParaRPr lang="en-US" sz="2800" dirty="0"/>
          </a:p>
        </p:txBody>
      </p:sp>
      <p:sp>
        <p:nvSpPr>
          <p:cNvPr id="3" name="Content Placeholder 2"/>
          <p:cNvSpPr>
            <a:spLocks noGrp="1"/>
          </p:cNvSpPr>
          <p:nvPr>
            <p:ph idx="1"/>
          </p:nvPr>
        </p:nvSpPr>
        <p:spPr>
          <a:xfrm>
            <a:off x="0" y="2143116"/>
            <a:ext cx="9144000" cy="4429156"/>
          </a:xfrm>
        </p:spPr>
        <p:txBody>
          <a:bodyPr>
            <a:normAutofit/>
          </a:bodyPr>
          <a:lstStyle/>
          <a:p>
            <a:pPr algn="just"/>
            <a:r>
              <a:rPr lang="sr-Latn-RS" dirty="0" smtClean="0">
                <a:latin typeface="Baskerville Old Face" pitchFamily="18" charset="0"/>
              </a:rPr>
              <a:t>cir•cuit </a:t>
            </a:r>
            <a:r>
              <a:rPr lang="en-US" dirty="0" smtClean="0">
                <a:latin typeface="Baskerville Old Face" pitchFamily="18" charset="0"/>
              </a:rPr>
              <a:t>UK /ˈ</a:t>
            </a:r>
            <a:r>
              <a:rPr lang="en-US" dirty="0" err="1" smtClean="0">
                <a:latin typeface="Baskerville Old Face" pitchFamily="18" charset="0"/>
              </a:rPr>
              <a:t>sɜː.kɪt</a:t>
            </a:r>
            <a:r>
              <a:rPr lang="en-US" dirty="0" smtClean="0">
                <a:latin typeface="Baskerville Old Face" pitchFamily="18" charset="0"/>
              </a:rPr>
              <a:t>/ US /ˈ</a:t>
            </a:r>
            <a:r>
              <a:rPr lang="en-US" dirty="0" err="1" smtClean="0">
                <a:latin typeface="Baskerville Old Face" pitchFamily="18" charset="0"/>
              </a:rPr>
              <a:t>sɝː.kɪt</a:t>
            </a:r>
            <a:r>
              <a:rPr lang="en-US" dirty="0" smtClean="0">
                <a:latin typeface="Baskerville Old Face" pitchFamily="18" charset="0"/>
              </a:rPr>
              <a:t>/</a:t>
            </a:r>
            <a:r>
              <a:rPr lang="sr-Latn-RS" dirty="0" smtClean="0">
                <a:latin typeface="Baskerville Old Face" pitchFamily="18" charset="0"/>
              </a:rPr>
              <a:t> noun </a:t>
            </a:r>
            <a:r>
              <a:rPr lang="sr-Latn-RS" dirty="0" smtClean="0">
                <a:latin typeface="Baskerville Old Face" pitchFamily="18" charset="0"/>
              </a:rPr>
              <a:t>1. </a:t>
            </a:r>
            <a:r>
              <a:rPr lang="sr-Latn-RS" dirty="0" smtClean="0">
                <a:latin typeface="Baskerville Old Face" pitchFamily="18" charset="0"/>
              </a:rPr>
              <a:t>a track where people race cars, bicycle etc. </a:t>
            </a:r>
            <a:r>
              <a:rPr lang="sr-Latn-RS" i="1" dirty="0" smtClean="0">
                <a:latin typeface="Baskerville Old Face" pitchFamily="18" charset="0"/>
              </a:rPr>
              <a:t>The racing cars go three times round the circuit</a:t>
            </a:r>
            <a:r>
              <a:rPr lang="sr-Latn-RS" dirty="0" smtClean="0">
                <a:latin typeface="Baskerville Old Face" pitchFamily="18" charset="0"/>
              </a:rPr>
              <a:t>. </a:t>
            </a:r>
            <a:r>
              <a:rPr lang="sr-Latn-RS" dirty="0" smtClean="0">
                <a:latin typeface="Baskerville Old Face" pitchFamily="18" charset="0"/>
              </a:rPr>
              <a:t>2. </a:t>
            </a:r>
            <a:r>
              <a:rPr lang="sr-Latn-RS" dirty="0" smtClean="0">
                <a:latin typeface="Baskerville Old Face" pitchFamily="18" charset="0"/>
              </a:rPr>
              <a:t>the complete circle that an electric current flows around: </a:t>
            </a:r>
            <a:r>
              <a:rPr lang="sr-Latn-RS" i="1" dirty="0" smtClean="0">
                <a:latin typeface="Baskerville Old Face" pitchFamily="18" charset="0"/>
              </a:rPr>
              <a:t>an electrical circuit.</a:t>
            </a:r>
          </a:p>
          <a:p>
            <a:pPr algn="just"/>
            <a:r>
              <a:rPr lang="sr-Latn-RS" dirty="0" smtClean="0">
                <a:latin typeface="Baskerville Old Face" pitchFamily="18" charset="0"/>
              </a:rPr>
              <a:t>circular </a:t>
            </a:r>
            <a:r>
              <a:rPr lang="sr-Latn-RS" dirty="0" smtClean="0">
                <a:latin typeface="Baskerville Old Face" pitchFamily="18" charset="0"/>
              </a:rPr>
              <a:t>3. </a:t>
            </a:r>
            <a:r>
              <a:rPr lang="en-US" dirty="0" smtClean="0">
                <a:latin typeface="Baskerville Old Face" pitchFamily="18" charset="0"/>
              </a:rPr>
              <a:t>UK /ˈ</a:t>
            </a:r>
            <a:r>
              <a:rPr lang="en-US" dirty="0" err="1" smtClean="0">
                <a:latin typeface="Baskerville Old Face" pitchFamily="18" charset="0"/>
              </a:rPr>
              <a:t>sɜː.kjə.lər</a:t>
            </a:r>
            <a:r>
              <a:rPr lang="en-US" dirty="0" smtClean="0">
                <a:latin typeface="Baskerville Old Face" pitchFamily="18" charset="0"/>
              </a:rPr>
              <a:t>/ US /ˈ</a:t>
            </a:r>
            <a:r>
              <a:rPr lang="en-US" dirty="0" err="1" smtClean="0">
                <a:latin typeface="Baskerville Old Face" pitchFamily="18" charset="0"/>
              </a:rPr>
              <a:t>sɝː.kjə.lɚ</a:t>
            </a:r>
            <a:r>
              <a:rPr lang="en-US" dirty="0" smtClean="0">
                <a:latin typeface="Baskerville Old Face" pitchFamily="18" charset="0"/>
              </a:rPr>
              <a:t>/</a:t>
            </a:r>
            <a:r>
              <a:rPr lang="sr-Latn-RS" dirty="0" smtClean="0">
                <a:latin typeface="Baskerville Old Face" pitchFamily="18" charset="0"/>
              </a:rPr>
              <a:t> </a:t>
            </a:r>
            <a:r>
              <a:rPr lang="sr-Latn-RS" i="1" dirty="0" smtClean="0">
                <a:latin typeface="Baskerville Old Face" pitchFamily="18" charset="0"/>
              </a:rPr>
              <a:t>adjective</a:t>
            </a:r>
          </a:p>
          <a:p>
            <a:pPr algn="just">
              <a:buNone/>
            </a:pPr>
            <a:r>
              <a:rPr lang="sr-Latn-RS" dirty="0" smtClean="0">
                <a:latin typeface="Baskerville Old Face" pitchFamily="18" charset="0"/>
              </a:rPr>
              <a:t>shaped like a circle: </a:t>
            </a:r>
            <a:r>
              <a:rPr lang="sr-Latn-RS" i="1" dirty="0" smtClean="0">
                <a:latin typeface="Baskerville Old Face" pitchFamily="18" charset="0"/>
              </a:rPr>
              <a:t>a circular table. </a:t>
            </a:r>
            <a:endParaRPr lang="en-US" i="1" dirty="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9718" cy="1857364"/>
          </a:xfrm>
        </p:spPr>
        <p:txBody>
          <a:bodyPr>
            <a:noAutofit/>
          </a:bodyPr>
          <a:lstStyle/>
          <a:p>
            <a:r>
              <a:rPr lang="sr-Latn-RS" sz="3000" dirty="0" smtClean="0">
                <a:latin typeface="Andalus" pitchFamily="18" charset="-78"/>
                <a:cs typeface="Andalus" pitchFamily="18" charset="-78"/>
              </a:rPr>
              <a:t>2. </a:t>
            </a:r>
            <a:r>
              <a:rPr lang="sr-Latn-RS" sz="3000" b="1" dirty="0" smtClean="0">
                <a:solidFill>
                  <a:srgbClr val="FF0000"/>
                </a:solidFill>
                <a:latin typeface="Andalus" pitchFamily="18" charset="-78"/>
                <a:cs typeface="Andalus" pitchFamily="18" charset="-78"/>
              </a:rPr>
              <a:t>page 72</a:t>
            </a:r>
            <a:r>
              <a:rPr lang="sr-Latn-RS" sz="3000" dirty="0" smtClean="0">
                <a:latin typeface="Andalus" pitchFamily="18" charset="-78"/>
                <a:cs typeface="Andalus" pitchFamily="18" charset="-78"/>
              </a:rPr>
              <a:t>, Working with vocabulary: The best way to learn new vocabulary is to do thing with the words. Try these exercises. Use your dictionary. After each, check your ideas with a colleague.</a:t>
            </a:r>
            <a:endParaRPr lang="en-US" sz="3000" dirty="0"/>
          </a:p>
        </p:txBody>
      </p:sp>
      <p:sp>
        <p:nvSpPr>
          <p:cNvPr id="3" name="Content Placeholder 2"/>
          <p:cNvSpPr>
            <a:spLocks noGrp="1"/>
          </p:cNvSpPr>
          <p:nvPr>
            <p:ph idx="1"/>
          </p:nvPr>
        </p:nvSpPr>
        <p:spPr>
          <a:xfrm>
            <a:off x="214282" y="1785927"/>
            <a:ext cx="8715436" cy="3000396"/>
          </a:xfrm>
        </p:spPr>
        <p:txBody>
          <a:bodyPr/>
          <a:lstStyle/>
          <a:p>
            <a:pPr algn="just"/>
            <a:r>
              <a:rPr lang="sr-Latn-RS" dirty="0" smtClean="0">
                <a:latin typeface="Baskerville Old Face" pitchFamily="18" charset="0"/>
              </a:rPr>
              <a:t>What are the adjectives for these nouns? Use your dictionary.</a:t>
            </a:r>
          </a:p>
          <a:p>
            <a:pPr algn="just"/>
            <a:r>
              <a:rPr lang="sr-Latn-RS" dirty="0" smtClean="0">
                <a:latin typeface="Baskerville Old Face" pitchFamily="18" charset="0"/>
              </a:rPr>
              <a:t>rectangle              square              wood</a:t>
            </a:r>
          </a:p>
          <a:p>
            <a:pPr algn="just"/>
            <a:r>
              <a:rPr lang="sr-Latn-RS" dirty="0" smtClean="0">
                <a:latin typeface="Baskerville Old Face" pitchFamily="18" charset="0"/>
              </a:rPr>
              <a:t>Complete the table with these words. </a:t>
            </a:r>
          </a:p>
          <a:p>
            <a:pPr algn="just"/>
            <a:r>
              <a:rPr lang="sr-Latn-RS" dirty="0" smtClean="0">
                <a:latin typeface="Baskerville Old Face" pitchFamily="18" charset="0"/>
              </a:rPr>
              <a:t>long      widen        width       lengthen        weight</a:t>
            </a:r>
            <a:endParaRPr lang="en-US" dirty="0">
              <a:latin typeface="Baskerville Old Face" pitchFamily="18" charset="0"/>
            </a:endParaRPr>
          </a:p>
        </p:txBody>
      </p:sp>
      <p:graphicFrame>
        <p:nvGraphicFramePr>
          <p:cNvPr id="5" name="Table 4"/>
          <p:cNvGraphicFramePr>
            <a:graphicFrameLocks noGrp="1"/>
          </p:cNvGraphicFramePr>
          <p:nvPr/>
        </p:nvGraphicFramePr>
        <p:xfrm>
          <a:off x="714348" y="4714884"/>
          <a:ext cx="7429551" cy="1900240"/>
        </p:xfrm>
        <a:graphic>
          <a:graphicData uri="http://schemas.openxmlformats.org/drawingml/2006/table">
            <a:tbl>
              <a:tblPr firstRow="1" bandRow="1">
                <a:tableStyleId>{5940675A-B579-460E-94D1-54222C63F5DA}</a:tableStyleId>
              </a:tblPr>
              <a:tblGrid>
                <a:gridCol w="2476517"/>
                <a:gridCol w="2476517"/>
                <a:gridCol w="2476517"/>
              </a:tblGrid>
              <a:tr h="475060">
                <a:tc>
                  <a:txBody>
                    <a:bodyPr/>
                    <a:lstStyle/>
                    <a:p>
                      <a:pPr algn="ctr"/>
                      <a:r>
                        <a:rPr lang="sr-Latn-RS" sz="2400" b="1" dirty="0" smtClean="0">
                          <a:latin typeface="Baskerville Old Face" pitchFamily="18" charset="0"/>
                        </a:rPr>
                        <a:t>Noun</a:t>
                      </a:r>
                      <a:endParaRPr lang="en-US" sz="2400" b="1" dirty="0">
                        <a:latin typeface="Baskerville Old Face" pitchFamily="18" charset="0"/>
                      </a:endParaRPr>
                    </a:p>
                  </a:txBody>
                  <a:tcPr/>
                </a:tc>
                <a:tc>
                  <a:txBody>
                    <a:bodyPr/>
                    <a:lstStyle/>
                    <a:p>
                      <a:pPr algn="ctr"/>
                      <a:r>
                        <a:rPr lang="sr-Latn-RS" sz="2400" b="1" dirty="0" smtClean="0">
                          <a:latin typeface="Baskerville Old Face" pitchFamily="18" charset="0"/>
                        </a:rPr>
                        <a:t>Verb</a:t>
                      </a:r>
                      <a:endParaRPr lang="en-US" sz="2400" b="1" dirty="0">
                        <a:latin typeface="Baskerville Old Face" pitchFamily="18" charset="0"/>
                      </a:endParaRPr>
                    </a:p>
                  </a:txBody>
                  <a:tcPr/>
                </a:tc>
                <a:tc>
                  <a:txBody>
                    <a:bodyPr/>
                    <a:lstStyle/>
                    <a:p>
                      <a:pPr algn="ctr"/>
                      <a:r>
                        <a:rPr lang="sr-Latn-RS" sz="2400" b="1" dirty="0" smtClean="0">
                          <a:latin typeface="Baskerville Old Face" pitchFamily="18" charset="0"/>
                        </a:rPr>
                        <a:t>Adjective</a:t>
                      </a:r>
                      <a:endParaRPr lang="en-US" sz="2400" b="1" dirty="0">
                        <a:latin typeface="Baskerville Old Face" pitchFamily="18" charset="0"/>
                      </a:endParaRPr>
                    </a:p>
                  </a:txBody>
                  <a:tcPr/>
                </a:tc>
              </a:tr>
              <a:tr h="475060">
                <a:tc>
                  <a:txBody>
                    <a:bodyPr/>
                    <a:lstStyle/>
                    <a:p>
                      <a:pPr algn="l"/>
                      <a:r>
                        <a:rPr lang="sr-Latn-RS" sz="2400" dirty="0" smtClean="0">
                          <a:latin typeface="Baskerville Old Face" pitchFamily="18" charset="0"/>
                        </a:rPr>
                        <a:t>1</a:t>
                      </a:r>
                      <a:endParaRPr lang="en-US" sz="2400" dirty="0">
                        <a:latin typeface="Baskerville Old Face" pitchFamily="18" charset="0"/>
                      </a:endParaRPr>
                    </a:p>
                  </a:txBody>
                  <a:tcPr/>
                </a:tc>
                <a:tc>
                  <a:txBody>
                    <a:bodyPr/>
                    <a:lstStyle/>
                    <a:p>
                      <a:pPr algn="l"/>
                      <a:r>
                        <a:rPr lang="sr-Latn-RS" sz="2400" dirty="0" smtClean="0">
                          <a:latin typeface="Baskerville Old Face" pitchFamily="18" charset="0"/>
                        </a:rPr>
                        <a:t>2</a:t>
                      </a:r>
                      <a:endParaRPr lang="en-US" sz="2400" dirty="0">
                        <a:latin typeface="Baskerville Old Face" pitchFamily="18" charset="0"/>
                      </a:endParaRPr>
                    </a:p>
                  </a:txBody>
                  <a:tcPr/>
                </a:tc>
                <a:tc>
                  <a:txBody>
                    <a:bodyPr/>
                    <a:lstStyle/>
                    <a:p>
                      <a:pPr algn="l"/>
                      <a:r>
                        <a:rPr lang="sr-Latn-RS" sz="2400" dirty="0" smtClean="0">
                          <a:latin typeface="Baskerville Old Face" pitchFamily="18" charset="0"/>
                        </a:rPr>
                        <a:t>wide</a:t>
                      </a:r>
                      <a:endParaRPr lang="en-US" sz="2400" dirty="0">
                        <a:latin typeface="Baskerville Old Face" pitchFamily="18" charset="0"/>
                      </a:endParaRPr>
                    </a:p>
                  </a:txBody>
                  <a:tcPr/>
                </a:tc>
              </a:tr>
              <a:tr h="475060">
                <a:tc>
                  <a:txBody>
                    <a:bodyPr/>
                    <a:lstStyle/>
                    <a:p>
                      <a:pPr algn="l"/>
                      <a:r>
                        <a:rPr lang="sr-Latn-RS" sz="2400" dirty="0" smtClean="0">
                          <a:latin typeface="Baskerville Old Face" pitchFamily="18" charset="0"/>
                        </a:rPr>
                        <a:t>length</a:t>
                      </a:r>
                      <a:endParaRPr lang="en-US" sz="2400" dirty="0">
                        <a:latin typeface="Baskerville Old Face" pitchFamily="18" charset="0"/>
                      </a:endParaRPr>
                    </a:p>
                  </a:txBody>
                  <a:tcPr/>
                </a:tc>
                <a:tc>
                  <a:txBody>
                    <a:bodyPr/>
                    <a:lstStyle/>
                    <a:p>
                      <a:pPr algn="l"/>
                      <a:r>
                        <a:rPr lang="sr-Latn-RS" sz="2400" dirty="0" smtClean="0">
                          <a:latin typeface="Baskerville Old Face" pitchFamily="18" charset="0"/>
                        </a:rPr>
                        <a:t>3 </a:t>
                      </a:r>
                      <a:endParaRPr lang="en-US" sz="2400" dirty="0">
                        <a:latin typeface="Baskerville Old Face" pitchFamily="18" charset="0"/>
                      </a:endParaRPr>
                    </a:p>
                  </a:txBody>
                  <a:tcPr/>
                </a:tc>
                <a:tc>
                  <a:txBody>
                    <a:bodyPr/>
                    <a:lstStyle/>
                    <a:p>
                      <a:pPr algn="l"/>
                      <a:r>
                        <a:rPr lang="sr-Latn-RS" sz="2400" dirty="0" smtClean="0">
                          <a:latin typeface="Baskerville Old Face" pitchFamily="18" charset="0"/>
                        </a:rPr>
                        <a:t>4 </a:t>
                      </a:r>
                      <a:endParaRPr lang="en-US" sz="2400" dirty="0">
                        <a:latin typeface="Baskerville Old Face" pitchFamily="18" charset="0"/>
                      </a:endParaRPr>
                    </a:p>
                  </a:txBody>
                  <a:tcPr/>
                </a:tc>
              </a:tr>
              <a:tr h="475060">
                <a:tc>
                  <a:txBody>
                    <a:bodyPr/>
                    <a:lstStyle/>
                    <a:p>
                      <a:pPr algn="l"/>
                      <a:r>
                        <a:rPr lang="sr-Latn-RS" sz="2400" i="0" dirty="0" smtClean="0">
                          <a:latin typeface="Baskerville Old Face" pitchFamily="18" charset="0"/>
                        </a:rPr>
                        <a:t>5 </a:t>
                      </a:r>
                      <a:endParaRPr lang="en-US" sz="2400" i="0" dirty="0">
                        <a:latin typeface="Baskerville Old Face" pitchFamily="18" charset="0"/>
                      </a:endParaRPr>
                    </a:p>
                  </a:txBody>
                  <a:tcPr/>
                </a:tc>
                <a:tc>
                  <a:txBody>
                    <a:bodyPr/>
                    <a:lstStyle/>
                    <a:p>
                      <a:pPr algn="l"/>
                      <a:r>
                        <a:rPr lang="sr-Latn-RS" sz="2400" dirty="0" smtClean="0">
                          <a:latin typeface="Baskerville Old Face" pitchFamily="18" charset="0"/>
                        </a:rPr>
                        <a:t>weigh</a:t>
                      </a:r>
                      <a:endParaRPr lang="en-US" sz="2400" dirty="0">
                        <a:latin typeface="Baskerville Old Face" pitchFamily="18" charset="0"/>
                      </a:endParaRPr>
                    </a:p>
                  </a:txBody>
                  <a:tcPr/>
                </a:tc>
                <a:tc>
                  <a:txBody>
                    <a:bodyPr/>
                    <a:lstStyle/>
                    <a:p>
                      <a:pPr algn="ctr"/>
                      <a:endParaRPr lang="en-US" sz="2400" dirty="0">
                        <a:latin typeface="Baskerville Old Face" pitchFamily="18" charset="0"/>
                      </a:endParaRPr>
                    </a:p>
                  </a:txBody>
                  <a:tcPr>
                    <a:solidFill>
                      <a:schemeClr val="tx1">
                        <a:lumMod val="50000"/>
                        <a:lumOff val="5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rmAutofit fontScale="90000"/>
          </a:bodyPr>
          <a:lstStyle/>
          <a:p>
            <a:r>
              <a:rPr lang="sr-Latn-RS" sz="3200" dirty="0" smtClean="0">
                <a:latin typeface="Andalus" pitchFamily="18" charset="-78"/>
                <a:cs typeface="Andalus" pitchFamily="18" charset="-78"/>
              </a:rPr>
              <a:t>2. </a:t>
            </a:r>
            <a:r>
              <a:rPr lang="sr-Latn-RS" sz="3200" b="1" dirty="0" smtClean="0">
                <a:solidFill>
                  <a:srgbClr val="FF0000"/>
                </a:solidFill>
                <a:latin typeface="Andalus" pitchFamily="18" charset="-78"/>
                <a:cs typeface="Andalus" pitchFamily="18" charset="-78"/>
              </a:rPr>
              <a:t>page 72</a:t>
            </a:r>
            <a:r>
              <a:rPr lang="sr-Latn-RS" sz="3200" dirty="0" smtClean="0">
                <a:latin typeface="Andalus" pitchFamily="18" charset="-78"/>
                <a:cs typeface="Andalus" pitchFamily="18" charset="-78"/>
              </a:rPr>
              <a:t>, Working with vocabulary: The best way to learn new vocabulary is to do thing with the words. Try these exercises. Use your dictionary. After each, check your ideas with a colleague.</a:t>
            </a:r>
            <a:endParaRPr lang="en-US" sz="3200" dirty="0"/>
          </a:p>
        </p:txBody>
      </p:sp>
      <p:sp>
        <p:nvSpPr>
          <p:cNvPr id="3" name="Content Placeholder 2"/>
          <p:cNvSpPr>
            <a:spLocks noGrp="1"/>
          </p:cNvSpPr>
          <p:nvPr>
            <p:ph idx="1"/>
          </p:nvPr>
        </p:nvSpPr>
        <p:spPr>
          <a:xfrm>
            <a:off x="457200" y="1785927"/>
            <a:ext cx="8229600" cy="857256"/>
          </a:xfrm>
        </p:spPr>
        <p:txBody>
          <a:bodyPr>
            <a:normAutofit fontScale="92500" lnSpcReduction="20000"/>
          </a:bodyPr>
          <a:lstStyle/>
          <a:p>
            <a:r>
              <a:rPr lang="sr-Latn-RS" dirty="0" smtClean="0">
                <a:latin typeface="Baskerville Old Face" pitchFamily="18" charset="0"/>
              </a:rPr>
              <a:t>c Make mind maps Add more words to this mind map. Can you add more than four?</a:t>
            </a:r>
            <a:endParaRPr lang="en-US" dirty="0">
              <a:latin typeface="Baskerville Old Face" pitchFamily="18" charset="0"/>
            </a:endParaRPr>
          </a:p>
        </p:txBody>
      </p:sp>
      <p:graphicFrame>
        <p:nvGraphicFramePr>
          <p:cNvPr id="4" name="Diagram 3"/>
          <p:cNvGraphicFramePr/>
          <p:nvPr/>
        </p:nvGraphicFramePr>
        <p:xfrm>
          <a:off x="2357422" y="2786058"/>
          <a:ext cx="5095868" cy="3500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005D01A2-F5CA-4DFA-9E45-5014A479A4E8}"/>
                                            </p:graphicEl>
                                          </p:spTgt>
                                        </p:tgtEl>
                                        <p:attrNameLst>
                                          <p:attrName>style.visibility</p:attrName>
                                        </p:attrNameLst>
                                      </p:cBhvr>
                                      <p:to>
                                        <p:strVal val="visible"/>
                                      </p:to>
                                    </p:set>
                                    <p:animEffect transition="in" filter="fade">
                                      <p:cBhvr>
                                        <p:cTn id="17" dur="2000"/>
                                        <p:tgtEl>
                                          <p:spTgt spid="4">
                                            <p:graphicEl>
                                              <a:dgm id="{005D01A2-F5CA-4DFA-9E45-5014A479A4E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741054D0-5D21-45EE-A234-F4B75C5A72A0}"/>
                                            </p:graphicEl>
                                          </p:spTgt>
                                        </p:tgtEl>
                                        <p:attrNameLst>
                                          <p:attrName>style.visibility</p:attrName>
                                        </p:attrNameLst>
                                      </p:cBhvr>
                                      <p:to>
                                        <p:strVal val="visible"/>
                                      </p:to>
                                    </p:set>
                                    <p:animEffect transition="in" filter="fade">
                                      <p:cBhvr>
                                        <p:cTn id="22" dur="2000"/>
                                        <p:tgtEl>
                                          <p:spTgt spid="4">
                                            <p:graphicEl>
                                              <a:dgm id="{741054D0-5D21-45EE-A234-F4B75C5A72A0}"/>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graphicEl>
                                              <a:dgm id="{152B2A34-F0ED-40D1-ABD0-A7FB17590DC9}"/>
                                            </p:graphicEl>
                                          </p:spTgt>
                                        </p:tgtEl>
                                        <p:attrNameLst>
                                          <p:attrName>style.visibility</p:attrName>
                                        </p:attrNameLst>
                                      </p:cBhvr>
                                      <p:to>
                                        <p:strVal val="visible"/>
                                      </p:to>
                                    </p:set>
                                    <p:animEffect transition="in" filter="fade">
                                      <p:cBhvr>
                                        <p:cTn id="25" dur="2000"/>
                                        <p:tgtEl>
                                          <p:spTgt spid="4">
                                            <p:graphicEl>
                                              <a:dgm id="{152B2A34-F0ED-40D1-ABD0-A7FB17590DC9}"/>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graphicEl>
                                              <a:dgm id="{9E6C350C-B77E-4552-B575-FF243BDE39F2}"/>
                                            </p:graphicEl>
                                          </p:spTgt>
                                        </p:tgtEl>
                                        <p:attrNameLst>
                                          <p:attrName>style.visibility</p:attrName>
                                        </p:attrNameLst>
                                      </p:cBhvr>
                                      <p:to>
                                        <p:strVal val="visible"/>
                                      </p:to>
                                    </p:set>
                                    <p:animEffect transition="in" filter="fade">
                                      <p:cBhvr>
                                        <p:cTn id="30" dur="2000"/>
                                        <p:tgtEl>
                                          <p:spTgt spid="4">
                                            <p:graphicEl>
                                              <a:dgm id="{9E6C350C-B77E-4552-B575-FF243BDE39F2}"/>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graphicEl>
                                              <a:dgm id="{9EBE5B58-21A8-4CB0-8E9C-92C83BE6F293}"/>
                                            </p:graphicEl>
                                          </p:spTgt>
                                        </p:tgtEl>
                                        <p:attrNameLst>
                                          <p:attrName>style.visibility</p:attrName>
                                        </p:attrNameLst>
                                      </p:cBhvr>
                                      <p:to>
                                        <p:strVal val="visible"/>
                                      </p:to>
                                    </p:set>
                                    <p:animEffect transition="in" filter="fade">
                                      <p:cBhvr>
                                        <p:cTn id="33" dur="2000"/>
                                        <p:tgtEl>
                                          <p:spTgt spid="4">
                                            <p:graphicEl>
                                              <a:dgm id="{9EBE5B58-21A8-4CB0-8E9C-92C83BE6F293}"/>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graphicEl>
                                              <a:dgm id="{B31610FE-03F5-4666-8B3C-3A8833DA6929}"/>
                                            </p:graphicEl>
                                          </p:spTgt>
                                        </p:tgtEl>
                                        <p:attrNameLst>
                                          <p:attrName>style.visibility</p:attrName>
                                        </p:attrNameLst>
                                      </p:cBhvr>
                                      <p:to>
                                        <p:strVal val="visible"/>
                                      </p:to>
                                    </p:set>
                                    <p:animEffect transition="in" filter="fade">
                                      <p:cBhvr>
                                        <p:cTn id="38" dur="2000"/>
                                        <p:tgtEl>
                                          <p:spTgt spid="4">
                                            <p:graphicEl>
                                              <a:dgm id="{B31610FE-03F5-4666-8B3C-3A8833DA6929}"/>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
                                            <p:graphicEl>
                                              <a:dgm id="{2BC0516E-4453-4095-84B4-4BC2A427B70F}"/>
                                            </p:graphicEl>
                                          </p:spTgt>
                                        </p:tgtEl>
                                        <p:attrNameLst>
                                          <p:attrName>style.visibility</p:attrName>
                                        </p:attrNameLst>
                                      </p:cBhvr>
                                      <p:to>
                                        <p:strVal val="visible"/>
                                      </p:to>
                                    </p:set>
                                    <p:animEffect transition="in" filter="fade">
                                      <p:cBhvr>
                                        <p:cTn id="41" dur="2000"/>
                                        <p:tgtEl>
                                          <p:spTgt spid="4">
                                            <p:graphicEl>
                                              <a:dgm id="{2BC0516E-4453-4095-84B4-4BC2A427B70F}"/>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graphicEl>
                                              <a:dgm id="{B0EC56AB-230A-4A9B-9DAA-B9DDFAB7198F}"/>
                                            </p:graphicEl>
                                          </p:spTgt>
                                        </p:tgtEl>
                                        <p:attrNameLst>
                                          <p:attrName>style.visibility</p:attrName>
                                        </p:attrNameLst>
                                      </p:cBhvr>
                                      <p:to>
                                        <p:strVal val="visible"/>
                                      </p:to>
                                    </p:set>
                                    <p:animEffect transition="in" filter="fade">
                                      <p:cBhvr>
                                        <p:cTn id="46" dur="2000"/>
                                        <p:tgtEl>
                                          <p:spTgt spid="4">
                                            <p:graphicEl>
                                              <a:dgm id="{B0EC56AB-230A-4A9B-9DAA-B9DDFAB7198F}"/>
                                            </p:graphic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
                                            <p:graphicEl>
                                              <a:dgm id="{4FAB0312-D736-4D2D-B8A9-CCF28A390016}"/>
                                            </p:graphicEl>
                                          </p:spTgt>
                                        </p:tgtEl>
                                        <p:attrNameLst>
                                          <p:attrName>style.visibility</p:attrName>
                                        </p:attrNameLst>
                                      </p:cBhvr>
                                      <p:to>
                                        <p:strVal val="visible"/>
                                      </p:to>
                                    </p:set>
                                    <p:animEffect transition="in" filter="fade">
                                      <p:cBhvr>
                                        <p:cTn id="49" dur="2000"/>
                                        <p:tgtEl>
                                          <p:spTgt spid="4">
                                            <p:graphicEl>
                                              <a:dgm id="{4FAB0312-D736-4D2D-B8A9-CCF28A390016}"/>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
                                            <p:graphicEl>
                                              <a:dgm id="{A763BB44-CFB3-4CA3-9049-A4604445DFC7}"/>
                                            </p:graphicEl>
                                          </p:spTgt>
                                        </p:tgtEl>
                                        <p:attrNameLst>
                                          <p:attrName>style.visibility</p:attrName>
                                        </p:attrNameLst>
                                      </p:cBhvr>
                                      <p:to>
                                        <p:strVal val="visible"/>
                                      </p:to>
                                    </p:set>
                                    <p:animEffect transition="in" filter="fade">
                                      <p:cBhvr>
                                        <p:cTn id="54" dur="2000"/>
                                        <p:tgtEl>
                                          <p:spTgt spid="4">
                                            <p:graphicEl>
                                              <a:dgm id="{A763BB44-CFB3-4CA3-9049-A4604445DFC7}"/>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
                                            <p:graphicEl>
                                              <a:dgm id="{2BDDEFAC-9431-4590-A5AD-D959488B79A4}"/>
                                            </p:graphicEl>
                                          </p:spTgt>
                                        </p:tgtEl>
                                        <p:attrNameLst>
                                          <p:attrName>style.visibility</p:attrName>
                                        </p:attrNameLst>
                                      </p:cBhvr>
                                      <p:to>
                                        <p:strVal val="visible"/>
                                      </p:to>
                                    </p:set>
                                    <p:animEffect transition="in" filter="fade">
                                      <p:cBhvr>
                                        <p:cTn id="57" dur="2000"/>
                                        <p:tgtEl>
                                          <p:spTgt spid="4">
                                            <p:graphicEl>
                                              <a:dgm id="{2BDDEFAC-9431-4590-A5AD-D959488B79A4}"/>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0CD2D625-7A41-4102-9E74-592BDC271150}"/>
                                            </p:graphicEl>
                                          </p:spTgt>
                                        </p:tgtEl>
                                        <p:attrNameLst>
                                          <p:attrName>style.visibility</p:attrName>
                                        </p:attrNameLst>
                                      </p:cBhvr>
                                      <p:to>
                                        <p:strVal val="visible"/>
                                      </p:to>
                                    </p:set>
                                    <p:animEffect transition="in" filter="fade">
                                      <p:cBhvr>
                                        <p:cTn id="62" dur="2000"/>
                                        <p:tgtEl>
                                          <p:spTgt spid="4">
                                            <p:graphicEl>
                                              <a:dgm id="{0CD2D625-7A41-4102-9E74-592BDC271150}"/>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
                                            <p:graphicEl>
                                              <a:dgm id="{31711BCE-9CD8-4E4A-9C28-E6114285AF2F}"/>
                                            </p:graphicEl>
                                          </p:spTgt>
                                        </p:tgtEl>
                                        <p:attrNameLst>
                                          <p:attrName>style.visibility</p:attrName>
                                        </p:attrNameLst>
                                      </p:cBhvr>
                                      <p:to>
                                        <p:strVal val="visible"/>
                                      </p:to>
                                    </p:set>
                                    <p:animEffect transition="in" filter="fade">
                                      <p:cBhvr>
                                        <p:cTn id="65" dur="2000"/>
                                        <p:tgtEl>
                                          <p:spTgt spid="4">
                                            <p:graphicEl>
                                              <a:dgm id="{31711BCE-9CD8-4E4A-9C28-E6114285AF2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
                                            <p:graphicEl>
                                              <a:dgm id="{DBD29830-ADA0-4F41-A149-1DAA9FB8E863}"/>
                                            </p:graphicEl>
                                          </p:spTgt>
                                        </p:tgtEl>
                                        <p:attrNameLst>
                                          <p:attrName>style.visibility</p:attrName>
                                        </p:attrNameLst>
                                      </p:cBhvr>
                                      <p:to>
                                        <p:strVal val="visible"/>
                                      </p:to>
                                    </p:set>
                                    <p:animEffect transition="in" filter="fade">
                                      <p:cBhvr>
                                        <p:cTn id="70" dur="2000"/>
                                        <p:tgtEl>
                                          <p:spTgt spid="4">
                                            <p:graphicEl>
                                              <a:dgm id="{DBD29830-ADA0-4F41-A149-1DAA9FB8E863}"/>
                                            </p:graphic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
                                            <p:graphicEl>
                                              <a:dgm id="{6CC51E6D-5C30-4967-94C8-1E3A65BE1322}"/>
                                            </p:graphicEl>
                                          </p:spTgt>
                                        </p:tgtEl>
                                        <p:attrNameLst>
                                          <p:attrName>style.visibility</p:attrName>
                                        </p:attrNameLst>
                                      </p:cBhvr>
                                      <p:to>
                                        <p:strVal val="visible"/>
                                      </p:to>
                                    </p:set>
                                    <p:animEffect transition="in" filter="fade">
                                      <p:cBhvr>
                                        <p:cTn id="73" dur="2000"/>
                                        <p:tgtEl>
                                          <p:spTgt spid="4">
                                            <p:graphicEl>
                                              <a:dgm id="{6CC51E6D-5C30-4967-94C8-1E3A65BE132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Autofit/>
          </a:bodyPr>
          <a:lstStyle/>
          <a:p>
            <a:r>
              <a:rPr lang="sr-Latn-RS" sz="3200" dirty="0" smtClean="0">
                <a:latin typeface="Andalus" pitchFamily="18" charset="-78"/>
                <a:cs typeface="Andalus" pitchFamily="18" charset="-78"/>
              </a:rPr>
              <a:t> </a:t>
            </a:r>
            <a:br>
              <a:rPr lang="sr-Latn-RS" sz="3200" dirty="0" smtClean="0">
                <a:latin typeface="Andalus" pitchFamily="18" charset="-78"/>
                <a:cs typeface="Andalus" pitchFamily="18" charset="-78"/>
              </a:rPr>
            </a:br>
            <a:r>
              <a:rPr lang="sr-Latn-RS" sz="2800" dirty="0" smtClean="0">
                <a:latin typeface="Andalus" pitchFamily="18" charset="-78"/>
                <a:cs typeface="Andalus" pitchFamily="18" charset="-78"/>
              </a:rPr>
              <a:t>2</a:t>
            </a:r>
            <a:r>
              <a:rPr lang="sr-Latn-RS" sz="2800" dirty="0" smtClean="0">
                <a:latin typeface="Andalus" pitchFamily="18" charset="-78"/>
                <a:cs typeface="Andalus" pitchFamily="18" charset="-78"/>
              </a:rPr>
              <a:t>. </a:t>
            </a:r>
            <a:r>
              <a:rPr lang="sr-Latn-RS" sz="2800" b="1" dirty="0" smtClean="0">
                <a:solidFill>
                  <a:srgbClr val="FF0000"/>
                </a:solidFill>
                <a:latin typeface="Andalus" pitchFamily="18" charset="-78"/>
                <a:cs typeface="Andalus" pitchFamily="18" charset="-78"/>
              </a:rPr>
              <a:t>page 72</a:t>
            </a:r>
            <a:r>
              <a:rPr lang="sr-Latn-RS" sz="2800" dirty="0" smtClean="0">
                <a:latin typeface="Andalus" pitchFamily="18" charset="-78"/>
                <a:cs typeface="Andalus" pitchFamily="18" charset="-78"/>
              </a:rPr>
              <a:t>, </a:t>
            </a:r>
            <a:r>
              <a:rPr lang="sr-Latn-RS" sz="2800" dirty="0" smtClean="0">
                <a:latin typeface="Andalus" pitchFamily="18" charset="-78"/>
                <a:cs typeface="Andalus" pitchFamily="18" charset="-78"/>
              </a:rPr>
              <a:t>Working with vocabulary: The best way to learn new vocabulary is to do thing with the words. Try these exercises. Use your dictionary. After each, check your ideas with a colleague.</a:t>
            </a:r>
            <a:endParaRPr lang="en-US" sz="2800" dirty="0"/>
          </a:p>
        </p:txBody>
      </p:sp>
      <p:sp>
        <p:nvSpPr>
          <p:cNvPr id="3" name="Content Placeholder 2"/>
          <p:cNvSpPr>
            <a:spLocks noGrp="1"/>
          </p:cNvSpPr>
          <p:nvPr>
            <p:ph idx="1"/>
          </p:nvPr>
        </p:nvSpPr>
        <p:spPr>
          <a:xfrm>
            <a:off x="457200" y="2571744"/>
            <a:ext cx="8229600" cy="3554419"/>
          </a:xfrm>
        </p:spPr>
        <p:txBody>
          <a:bodyPr/>
          <a:lstStyle/>
          <a:p>
            <a:pPr algn="just"/>
            <a:r>
              <a:rPr lang="sr-Latn-RS" dirty="0" smtClean="0">
                <a:latin typeface="Baskerville Old Face" pitchFamily="18" charset="0"/>
              </a:rPr>
              <a:t>d. Find </a:t>
            </a:r>
            <a:r>
              <a:rPr lang="sr-Latn-RS" b="1" dirty="0" smtClean="0">
                <a:latin typeface="Baskerville Old Face" pitchFamily="18" charset="0"/>
              </a:rPr>
              <a:t>opposites </a:t>
            </a:r>
            <a:r>
              <a:rPr lang="sr-Latn-RS" dirty="0" smtClean="0">
                <a:latin typeface="Baskerville Old Face" pitchFamily="18" charset="0"/>
              </a:rPr>
              <a:t>for words. Match the opposite pairs in this group of adjectives.</a:t>
            </a:r>
          </a:p>
          <a:p>
            <a:pPr algn="just"/>
            <a:r>
              <a:rPr lang="sr-Latn-RS" dirty="0" smtClean="0">
                <a:latin typeface="Baskerville Old Face" pitchFamily="18" charset="0"/>
              </a:rPr>
              <a:t>heavy    light    </a:t>
            </a:r>
            <a:r>
              <a:rPr lang="sr-Latn-RS" dirty="0" smtClean="0">
                <a:latin typeface="Baskerville Old Face" pitchFamily="18" charset="0"/>
              </a:rPr>
              <a:t>long     narrow     short     wide</a:t>
            </a:r>
          </a:p>
          <a:p>
            <a:pPr algn="just"/>
            <a:endParaRPr lang="en-US" dirty="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74"/>
          </a:xfrm>
        </p:spPr>
        <p:txBody>
          <a:bodyPr>
            <a:noAutofit/>
          </a:bodyPr>
          <a:lstStyle/>
          <a:p>
            <a:r>
              <a:rPr lang="sr-Latn-RS" sz="2800" dirty="0" smtClean="0">
                <a:latin typeface="Andalus" pitchFamily="18" charset="-78"/>
                <a:cs typeface="Andalus" pitchFamily="18" charset="-78"/>
              </a:rPr>
              <a:t>2. </a:t>
            </a:r>
            <a:r>
              <a:rPr lang="sr-Latn-RS" sz="2800" b="1" dirty="0" smtClean="0">
                <a:solidFill>
                  <a:srgbClr val="FF0000"/>
                </a:solidFill>
                <a:latin typeface="Andalus" pitchFamily="18" charset="-78"/>
                <a:cs typeface="Andalus" pitchFamily="18" charset="-78"/>
              </a:rPr>
              <a:t>page 72</a:t>
            </a:r>
            <a:r>
              <a:rPr lang="sr-Latn-RS" sz="2800" dirty="0" smtClean="0">
                <a:latin typeface="Andalus" pitchFamily="18" charset="-78"/>
                <a:cs typeface="Andalus" pitchFamily="18" charset="-78"/>
              </a:rPr>
              <a:t>, Working with vocabulary: The best way to learn new vocabulary is to do thing with the words. Try these exercises. Use your dictionary. After each, check your ideas with a colleague.</a:t>
            </a:r>
            <a:endParaRPr lang="en-US" sz="2800" dirty="0"/>
          </a:p>
        </p:txBody>
      </p:sp>
      <p:sp>
        <p:nvSpPr>
          <p:cNvPr id="3" name="Content Placeholder 2"/>
          <p:cNvSpPr>
            <a:spLocks noGrp="1"/>
          </p:cNvSpPr>
          <p:nvPr>
            <p:ph idx="1"/>
          </p:nvPr>
        </p:nvSpPr>
        <p:spPr>
          <a:xfrm>
            <a:off x="0" y="2285992"/>
            <a:ext cx="9144000" cy="3840171"/>
          </a:xfrm>
        </p:spPr>
        <p:txBody>
          <a:bodyPr/>
          <a:lstStyle/>
          <a:p>
            <a:pPr algn="just"/>
            <a:r>
              <a:rPr lang="sr-Latn-RS" dirty="0" smtClean="0">
                <a:latin typeface="Baskerville Old Face" pitchFamily="18" charset="0"/>
              </a:rPr>
              <a:t>e Use the words Make sentences with the new words.</a:t>
            </a:r>
          </a:p>
          <a:p>
            <a:pPr algn="just"/>
            <a:r>
              <a:rPr lang="sr-Latn-RS" dirty="0" smtClean="0">
                <a:latin typeface="Baskerville Old Face" pitchFamily="18" charset="0"/>
              </a:rPr>
              <a:t>circular  - A coin is </a:t>
            </a:r>
            <a:r>
              <a:rPr lang="sr-Latn-RS" i="1" dirty="0" smtClean="0">
                <a:latin typeface="Baskerville Old Face" pitchFamily="18" charset="0"/>
              </a:rPr>
              <a:t>circular</a:t>
            </a:r>
          </a:p>
          <a:p>
            <a:pPr algn="just"/>
            <a:r>
              <a:rPr lang="sr-Latn-RS" dirty="0" smtClean="0">
                <a:latin typeface="Baskerville Old Face" pitchFamily="18" charset="0"/>
              </a:rPr>
              <a:t>plastic – I use </a:t>
            </a:r>
            <a:r>
              <a:rPr lang="sr-Latn-RS" i="1" dirty="0" smtClean="0">
                <a:latin typeface="Baskerville Old Face" pitchFamily="18" charset="0"/>
              </a:rPr>
              <a:t>plastic</a:t>
            </a:r>
            <a:r>
              <a:rPr lang="sr-Latn-RS" dirty="0" smtClean="0">
                <a:latin typeface="Baskerville Old Face" pitchFamily="18" charset="0"/>
              </a:rPr>
              <a:t> bags from the supermarket.</a:t>
            </a:r>
            <a:endParaRPr lang="en-US" dirty="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4356"/>
          </a:xfrm>
        </p:spPr>
        <p:txBody>
          <a:bodyPr>
            <a:normAutofit/>
          </a:bodyPr>
          <a:lstStyle/>
          <a:p>
            <a:r>
              <a:rPr lang="sr-Latn-RS" sz="3600" dirty="0" smtClean="0">
                <a:latin typeface="Andalus" pitchFamily="18" charset="-78"/>
                <a:cs typeface="Andalus" pitchFamily="18" charset="-78"/>
              </a:rPr>
              <a:t>Rečnici, priručnici i referentna literatura</a:t>
            </a:r>
            <a:endParaRPr lang="en-US" sz="3600" dirty="0">
              <a:latin typeface="Andalus" pitchFamily="18" charset="-78"/>
              <a:cs typeface="Andalus" pitchFamily="18" charset="-78"/>
            </a:endParaRPr>
          </a:p>
        </p:txBody>
      </p:sp>
      <p:sp>
        <p:nvSpPr>
          <p:cNvPr id="3" name="Content Placeholder 2"/>
          <p:cNvSpPr>
            <a:spLocks noGrp="1"/>
          </p:cNvSpPr>
          <p:nvPr>
            <p:ph idx="1"/>
          </p:nvPr>
        </p:nvSpPr>
        <p:spPr>
          <a:xfrm>
            <a:off x="0" y="714356"/>
            <a:ext cx="9144000" cy="6143644"/>
          </a:xfrm>
        </p:spPr>
        <p:txBody>
          <a:bodyPr>
            <a:normAutofit fontScale="92500" lnSpcReduction="20000"/>
          </a:bodyPr>
          <a:lstStyle/>
          <a:p>
            <a:pPr algn="just"/>
            <a:r>
              <a:rPr lang="sr-Latn-RS" dirty="0" smtClean="0">
                <a:latin typeface="Andalus" pitchFamily="18" charset="-78"/>
                <a:cs typeface="Andalus" pitchFamily="18" charset="-78"/>
              </a:rPr>
              <a:t>Možete koristiti jednojezične, dvojezične i višejezične rečnike, na internetu ili kao publikacije.</a:t>
            </a:r>
          </a:p>
          <a:p>
            <a:pPr algn="just"/>
            <a:r>
              <a:rPr lang="sr-Latn-RS" b="1" dirty="0" smtClean="0">
                <a:latin typeface="Andalus" pitchFamily="18" charset="-78"/>
                <a:cs typeface="Andalus" pitchFamily="18" charset="-78"/>
              </a:rPr>
              <a:t>englesko-engleski rečnik </a:t>
            </a:r>
            <a:r>
              <a:rPr lang="sr-Latn-RS" dirty="0" smtClean="0">
                <a:latin typeface="Andalus" pitchFamily="18" charset="-78"/>
                <a:cs typeface="Andalus" pitchFamily="18" charset="-78"/>
              </a:rPr>
              <a:t>– reč u rečniku je data na engleskom jeziku (</a:t>
            </a:r>
            <a:r>
              <a:rPr lang="sr-Latn-RS" i="1" dirty="0" smtClean="0">
                <a:latin typeface="Andalus" pitchFamily="18" charset="-78"/>
                <a:cs typeface="Andalus" pitchFamily="18" charset="-78"/>
              </a:rPr>
              <a:t>entry word</a:t>
            </a:r>
            <a:r>
              <a:rPr lang="sr-Latn-RS" dirty="0" smtClean="0">
                <a:latin typeface="Andalus" pitchFamily="18" charset="-78"/>
                <a:cs typeface="Andalus" pitchFamily="18" charset="-78"/>
              </a:rPr>
              <a:t>) sa pojašnjenjem i/ili sinonimom na engleskom, po redosledu engleskog alfabeta (a, b, c...)</a:t>
            </a:r>
          </a:p>
          <a:p>
            <a:pPr algn="just"/>
            <a:r>
              <a:rPr lang="sr-Latn-RS" b="1" dirty="0" smtClean="0">
                <a:latin typeface="Andalus" pitchFamily="18" charset="-78"/>
                <a:cs typeface="Andalus" pitchFamily="18" charset="-78"/>
              </a:rPr>
              <a:t>englesko-srpski rečnik </a:t>
            </a:r>
            <a:r>
              <a:rPr lang="sr-Latn-RS" dirty="0" smtClean="0">
                <a:latin typeface="Andalus" pitchFamily="18" charset="-78"/>
                <a:cs typeface="Andalus" pitchFamily="18" charset="-78"/>
              </a:rPr>
              <a:t>– reč u rečniku na engleskom sa pojašnjenjem/terminom na srpskom jeziku, po redosledu engleskog alfabeta (a, b, c...)</a:t>
            </a:r>
          </a:p>
          <a:p>
            <a:pPr algn="just"/>
            <a:r>
              <a:rPr lang="sr-Latn-RS" b="1" dirty="0" smtClean="0">
                <a:latin typeface="Andalus" pitchFamily="18" charset="-78"/>
                <a:cs typeface="Andalus" pitchFamily="18" charset="-78"/>
              </a:rPr>
              <a:t>srpsko-engleski rečnik </a:t>
            </a:r>
            <a:r>
              <a:rPr lang="sr-Latn-RS" dirty="0" smtClean="0">
                <a:latin typeface="Andalus" pitchFamily="18" charset="-78"/>
                <a:cs typeface="Andalus" pitchFamily="18" charset="-78"/>
              </a:rPr>
              <a:t>– reč u rečniku je data na srpskom jeziku sa pojašnjenjem/terminom na engleskom jeziku, po azbučnom ili abecednom redosledu </a:t>
            </a:r>
          </a:p>
          <a:p>
            <a:pPr algn="just"/>
            <a:r>
              <a:rPr lang="sr-Latn-RS" dirty="0" smtClean="0">
                <a:latin typeface="Andalus" pitchFamily="18" charset="-78"/>
                <a:cs typeface="Andalus" pitchFamily="18" charset="-78"/>
              </a:rPr>
              <a:t>srpsko-francusko-englesko-italijansko-španski rečnik</a:t>
            </a:r>
          </a:p>
          <a:p>
            <a:pPr algn="just"/>
            <a:r>
              <a:rPr lang="sr-Latn-RS" dirty="0" smtClean="0">
                <a:latin typeface="Andalus" pitchFamily="18" charset="-78"/>
                <a:cs typeface="Andalus" pitchFamily="18" charset="-78"/>
              </a:rPr>
              <a:t>(višejezični rečnik)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85794"/>
          </a:xfrm>
        </p:spPr>
        <p:txBody>
          <a:bodyPr>
            <a:normAutofit/>
          </a:bodyPr>
          <a:lstStyle/>
          <a:p>
            <a:r>
              <a:rPr lang="sr-Latn-RS" sz="3600" dirty="0" smtClean="0">
                <a:latin typeface="Andalus" pitchFamily="18" charset="-78"/>
                <a:cs typeface="Andalus" pitchFamily="18" charset="-78"/>
              </a:rPr>
              <a:t>Rečnici, priručnici i referentna literatura</a:t>
            </a:r>
            <a:endParaRPr lang="en-US" sz="3600" dirty="0"/>
          </a:p>
        </p:txBody>
      </p:sp>
      <p:sp>
        <p:nvSpPr>
          <p:cNvPr id="3" name="Content Placeholder 2"/>
          <p:cNvSpPr>
            <a:spLocks noGrp="1"/>
          </p:cNvSpPr>
          <p:nvPr>
            <p:ph idx="1"/>
          </p:nvPr>
        </p:nvSpPr>
        <p:spPr>
          <a:xfrm>
            <a:off x="0" y="714356"/>
            <a:ext cx="9144000" cy="6143644"/>
          </a:xfrm>
        </p:spPr>
        <p:txBody>
          <a:bodyPr>
            <a:normAutofit fontScale="92500" lnSpcReduction="10000"/>
          </a:bodyPr>
          <a:lstStyle/>
          <a:p>
            <a:r>
              <a:rPr lang="sr-Latn-RS" dirty="0" smtClean="0">
                <a:latin typeface="Baskerville Old Face" pitchFamily="18" charset="0"/>
              </a:rPr>
              <a:t>Na primer ukoliko ukucate reč  CASTLE</a:t>
            </a:r>
          </a:p>
          <a:p>
            <a:r>
              <a:rPr lang="en-US" dirty="0" err="1" smtClean="0">
                <a:latin typeface="Baskerville Old Face" pitchFamily="18" charset="0"/>
                <a:hlinkClick r:id="rId2"/>
              </a:rPr>
              <a:t>https://dictionary.cambridge.org/dictionary/english/castle</a:t>
            </a:r>
            <a:endParaRPr lang="sr-Latn-RS" dirty="0" smtClean="0">
              <a:latin typeface="Baskerville Old Face" pitchFamily="18" charset="0"/>
            </a:endParaRPr>
          </a:p>
          <a:p>
            <a:r>
              <a:rPr lang="sr-Latn-RS" dirty="0" smtClean="0">
                <a:latin typeface="Baskerville Old Face" pitchFamily="18" charset="0"/>
              </a:rPr>
              <a:t>dobićete osim objašnjenja na engleskom:</a:t>
            </a:r>
          </a:p>
          <a:p>
            <a:r>
              <a:rPr lang="sr-Latn-RS" dirty="0" smtClean="0">
                <a:latin typeface="Baskerville Old Face" pitchFamily="18" charset="0"/>
              </a:rPr>
              <a:t>a) izgovor na dijalektu British English i American English</a:t>
            </a:r>
          </a:p>
          <a:p>
            <a:r>
              <a:rPr lang="sr-Latn-RS" dirty="0" smtClean="0">
                <a:latin typeface="Baskerville Old Face" pitchFamily="18" charset="0"/>
              </a:rPr>
              <a:t>b) informaciju o vrsti reči – n. = NOUN imenica</a:t>
            </a:r>
          </a:p>
          <a:p>
            <a:r>
              <a:rPr lang="sr-Latn-RS" dirty="0" smtClean="0">
                <a:latin typeface="Baskerville Old Face" pitchFamily="18" charset="0"/>
              </a:rPr>
              <a:t>c) kakva je imenica brojiva [C] ili nebrojiva [U]</a:t>
            </a:r>
          </a:p>
          <a:p>
            <a:r>
              <a:rPr lang="sr-Latn-RS" dirty="0" smtClean="0">
                <a:latin typeface="Baskerville Old Face" pitchFamily="18" charset="0"/>
              </a:rPr>
              <a:t>d) drugo značenje te reči ako postoji</a:t>
            </a:r>
          </a:p>
          <a:p>
            <a:r>
              <a:rPr lang="sr-Latn-RS" dirty="0" smtClean="0">
                <a:latin typeface="Baskerville Old Face" pitchFamily="18" charset="0"/>
              </a:rPr>
              <a:t>e) sinonime i antonime</a:t>
            </a:r>
          </a:p>
          <a:p>
            <a:r>
              <a:rPr lang="sr-Latn-RS" dirty="0" smtClean="0">
                <a:latin typeface="Baskerville Old Face" pitchFamily="18" charset="0"/>
              </a:rPr>
              <a:t>f) primere</a:t>
            </a:r>
          </a:p>
          <a:p>
            <a:r>
              <a:rPr lang="sr-Latn-RS" dirty="0" smtClean="0">
                <a:latin typeface="Baskerville Old Face" pitchFamily="18" charset="0"/>
              </a:rPr>
              <a:t>g) itd. (u zavisnosti od vrste reči, ENTRY WORD može imati više informacija, što je više informacija to je bolji rečnik)</a:t>
            </a:r>
          </a:p>
          <a:p>
            <a:endParaRPr lang="en-US" dirty="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sr-Latn-RS" dirty="0" smtClean="0">
                <a:latin typeface="Andalus" pitchFamily="18" charset="-78"/>
                <a:cs typeface="Andalus" pitchFamily="18" charset="-78"/>
              </a:rPr>
              <a:t>Rečnici, priručnici i referentna literatura</a:t>
            </a:r>
            <a:endParaRPr lang="en-US" dirty="0"/>
          </a:p>
        </p:txBody>
      </p:sp>
      <p:sp>
        <p:nvSpPr>
          <p:cNvPr id="3" name="Content Placeholder 2"/>
          <p:cNvSpPr>
            <a:spLocks noGrp="1"/>
          </p:cNvSpPr>
          <p:nvPr>
            <p:ph idx="1"/>
          </p:nvPr>
        </p:nvSpPr>
        <p:spPr>
          <a:xfrm>
            <a:off x="0" y="1600200"/>
            <a:ext cx="9144000" cy="4525963"/>
          </a:xfrm>
        </p:spPr>
        <p:txBody>
          <a:bodyPr/>
          <a:lstStyle/>
          <a:p>
            <a:pPr algn="just"/>
            <a:r>
              <a:rPr lang="sr-Latn-RS" dirty="0" smtClean="0">
                <a:latin typeface="Baskerville Old Face" pitchFamily="18" charset="0"/>
              </a:rPr>
              <a:t>Takođe postoji rečnik </a:t>
            </a:r>
            <a:r>
              <a:rPr lang="sr-Latn-RS" b="1" dirty="0" smtClean="0">
                <a:latin typeface="Baskerville Old Face" pitchFamily="18" charset="0"/>
              </a:rPr>
              <a:t>sinonima</a:t>
            </a:r>
            <a:r>
              <a:rPr lang="sr-Latn-RS" dirty="0" smtClean="0">
                <a:latin typeface="Baskerville Old Face" pitchFamily="18" charset="0"/>
              </a:rPr>
              <a:t> (reči sličnog značenja) koje možete potražiti </a:t>
            </a:r>
            <a:r>
              <a:rPr lang="sr-Latn-RS" dirty="0" smtClean="0">
                <a:latin typeface="Baskerville Old Face" pitchFamily="18" charset="0"/>
              </a:rPr>
              <a:t>npr. </a:t>
            </a:r>
            <a:r>
              <a:rPr lang="sr-Latn-RS" dirty="0" smtClean="0">
                <a:latin typeface="Baskerville Old Face" pitchFamily="18" charset="0"/>
              </a:rPr>
              <a:t>ovde za </a:t>
            </a:r>
            <a:r>
              <a:rPr lang="sr-Latn-RS" i="1" dirty="0" smtClean="0">
                <a:latin typeface="Baskerville Old Face" pitchFamily="18" charset="0"/>
              </a:rPr>
              <a:t>entry word GREAT</a:t>
            </a:r>
            <a:r>
              <a:rPr lang="sr-Latn-RS" dirty="0" smtClean="0">
                <a:latin typeface="Baskerville Old Face" pitchFamily="18" charset="0"/>
              </a:rPr>
              <a:t>: </a:t>
            </a:r>
          </a:p>
          <a:p>
            <a:pPr algn="just"/>
            <a:r>
              <a:rPr lang="en-US" dirty="0" err="1" smtClean="0">
                <a:latin typeface="Baskerville Old Face" pitchFamily="18" charset="0"/>
                <a:hlinkClick r:id="rId2"/>
              </a:rPr>
              <a:t>https://www.thesaurus.com/browse/great</a:t>
            </a:r>
            <a:endParaRPr lang="sr-Latn-RS" dirty="0" smtClean="0">
              <a:latin typeface="Baskerville Old Face" pitchFamily="18" charset="0"/>
            </a:endParaRPr>
          </a:p>
          <a:p>
            <a:pPr algn="just"/>
            <a:r>
              <a:rPr lang="sr-Latn-RS" dirty="0" smtClean="0">
                <a:latin typeface="Baskerville Old Face" pitchFamily="18" charset="0"/>
              </a:rPr>
              <a:t>tu možete videti i sinonime za sva značenja te reči</a:t>
            </a:r>
          </a:p>
          <a:p>
            <a:pPr algn="just"/>
            <a:r>
              <a:rPr lang="sr-Latn-RS" dirty="0" smtClean="0">
                <a:latin typeface="Baskerville Old Face" pitchFamily="18" charset="0"/>
              </a:rPr>
              <a:t>kao i antonime (reči suprotnog značenja)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28670"/>
          </a:xfrm>
        </p:spPr>
        <p:txBody>
          <a:bodyPr>
            <a:normAutofit/>
          </a:bodyPr>
          <a:lstStyle/>
          <a:p>
            <a:r>
              <a:rPr lang="sr-Latn-RS" sz="3600" dirty="0" smtClean="0">
                <a:latin typeface="Andalus" pitchFamily="18" charset="-78"/>
                <a:cs typeface="Andalus" pitchFamily="18" charset="-78"/>
              </a:rPr>
              <a:t>Rečnici, priručnici i referentna literatura</a:t>
            </a:r>
            <a:endParaRPr lang="en-US" sz="3600" dirty="0"/>
          </a:p>
        </p:txBody>
      </p:sp>
      <p:sp>
        <p:nvSpPr>
          <p:cNvPr id="3" name="Content Placeholder 2"/>
          <p:cNvSpPr>
            <a:spLocks noGrp="1"/>
          </p:cNvSpPr>
          <p:nvPr>
            <p:ph idx="1"/>
          </p:nvPr>
        </p:nvSpPr>
        <p:spPr>
          <a:xfrm>
            <a:off x="0" y="857232"/>
            <a:ext cx="9144000" cy="5715040"/>
          </a:xfrm>
        </p:spPr>
        <p:txBody>
          <a:bodyPr>
            <a:normAutofit/>
          </a:bodyPr>
          <a:lstStyle/>
          <a:p>
            <a:pPr algn="just"/>
            <a:r>
              <a:rPr lang="sr-Latn-RS" dirty="0" smtClean="0">
                <a:latin typeface="Baskerville Old Face" pitchFamily="18" charset="0"/>
              </a:rPr>
              <a:t>Ukoliko želite da proverite koje se vrste reči mogu kombinovati sa nekom rečju, otvorite rečnik </a:t>
            </a:r>
            <a:r>
              <a:rPr lang="sr-Latn-RS" b="1" dirty="0" smtClean="0">
                <a:latin typeface="Baskerville Old Face" pitchFamily="18" charset="0"/>
              </a:rPr>
              <a:t>kolokacija.</a:t>
            </a:r>
          </a:p>
          <a:p>
            <a:pPr algn="just"/>
            <a:r>
              <a:rPr lang="en-US" dirty="0" err="1" smtClean="0">
                <a:latin typeface="Baskerville Old Face" pitchFamily="18" charset="0"/>
                <a:hlinkClick r:id="rId2"/>
              </a:rPr>
              <a:t>https://www.freecollocation.com/search?word=great</a:t>
            </a:r>
            <a:endParaRPr lang="sr-Latn-RS" dirty="0" smtClean="0">
              <a:latin typeface="Baskerville Old Face" pitchFamily="18" charset="0"/>
            </a:endParaRPr>
          </a:p>
          <a:p>
            <a:pPr algn="just"/>
            <a:r>
              <a:rPr lang="sr-Latn-RS" dirty="0" smtClean="0">
                <a:latin typeface="Baskerville Old Face" pitchFamily="18" charset="0"/>
              </a:rPr>
              <a:t>U engleskom jeziku, mnoge kombinacije različitih vrsta reči su vrlo striktne, možemo koristiti samo određene glagole sa određenim imenicama npr. </a:t>
            </a:r>
          </a:p>
          <a:p>
            <a:pPr algn="just">
              <a:buNone/>
            </a:pPr>
            <a:r>
              <a:rPr lang="sr-Latn-RS" dirty="0" smtClean="0">
                <a:latin typeface="Baskerville Old Face" pitchFamily="18" charset="0"/>
              </a:rPr>
              <a:t>    TO THROW A PARTY (organizovati žurku), </a:t>
            </a:r>
          </a:p>
          <a:p>
            <a:pPr algn="just">
              <a:buNone/>
            </a:pPr>
            <a:r>
              <a:rPr lang="sr-Latn-RS" dirty="0" smtClean="0">
                <a:latin typeface="Baskerville Old Face" pitchFamily="18" charset="0"/>
              </a:rPr>
              <a:t>     TO PAY A VISIT (posetiti, navratiti)</a:t>
            </a:r>
            <a:endParaRPr lang="en-US" dirty="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200" dirty="0" smtClean="0">
                <a:latin typeface="Baskerville Old Face" pitchFamily="18" charset="0"/>
              </a:rPr>
              <a:t>3 </a:t>
            </a:r>
            <a:r>
              <a:rPr lang="sr-Latn-RS" sz="3200" b="1" dirty="0" smtClean="0">
                <a:solidFill>
                  <a:srgbClr val="FF0000"/>
                </a:solidFill>
                <a:latin typeface="Baskerville Old Face" pitchFamily="18" charset="0"/>
              </a:rPr>
              <a:t>page 72</a:t>
            </a:r>
            <a:r>
              <a:rPr lang="sr-Latn-RS" sz="3200" dirty="0" smtClean="0">
                <a:latin typeface="Baskerville Old Face" pitchFamily="18" charset="0"/>
              </a:rPr>
              <a:t>, Make sentences with five of the new words in this unit. Compare with your colleagues.</a:t>
            </a:r>
            <a:endParaRPr lang="en-US" sz="3200" dirty="0">
              <a:latin typeface="Baskerville Old Face" pitchFamily="18" charset="0"/>
            </a:endParaRPr>
          </a:p>
        </p:txBody>
      </p:sp>
      <p:sp>
        <p:nvSpPr>
          <p:cNvPr id="3" name="Content Placeholder 2"/>
          <p:cNvSpPr>
            <a:spLocks noGrp="1"/>
          </p:cNvSpPr>
          <p:nvPr>
            <p:ph idx="1"/>
          </p:nvPr>
        </p:nvSpPr>
        <p:spPr/>
        <p:txBody>
          <a:bodyPr/>
          <a:lstStyle/>
          <a:p>
            <a:r>
              <a:rPr lang="sr-Latn-RS" u="sng" dirty="0" smtClean="0">
                <a:latin typeface="Baskerville Old Face" pitchFamily="18" charset="0"/>
              </a:rPr>
              <a:t>Sample </a:t>
            </a:r>
            <a:r>
              <a:rPr lang="sr-Latn-RS" u="sng" dirty="0" smtClean="0">
                <a:latin typeface="Baskerville Old Face" pitchFamily="18" charset="0"/>
              </a:rPr>
              <a:t>answers</a:t>
            </a:r>
          </a:p>
          <a:p>
            <a:r>
              <a:rPr lang="en-US" i="1" dirty="0" smtClean="0">
                <a:latin typeface="Baskerville Old Face" pitchFamily="18" charset="0"/>
              </a:rPr>
              <a:t>Nikola Tesla is the famous </a:t>
            </a:r>
            <a:r>
              <a:rPr lang="en-US" b="1" i="1" dirty="0" smtClean="0">
                <a:latin typeface="Baskerville Old Face" pitchFamily="18" charset="0"/>
              </a:rPr>
              <a:t>inventor.</a:t>
            </a:r>
          </a:p>
          <a:p>
            <a:r>
              <a:rPr lang="en-US" i="1" dirty="0" smtClean="0">
                <a:latin typeface="Baskerville Old Face" pitchFamily="18" charset="0"/>
              </a:rPr>
              <a:t>We can enter the museum </a:t>
            </a:r>
            <a:r>
              <a:rPr lang="en-US" b="1" dirty="0" smtClean="0">
                <a:latin typeface="Baskerville Old Face" pitchFamily="18" charset="0"/>
              </a:rPr>
              <a:t>free of charge</a:t>
            </a:r>
            <a:r>
              <a:rPr lang="en-US" dirty="0" smtClean="0">
                <a:latin typeface="Baskerville Old Face" pitchFamily="18" charset="0"/>
              </a:rPr>
              <a:t>.</a:t>
            </a:r>
          </a:p>
          <a:p>
            <a:r>
              <a:rPr lang="en-US" dirty="0" smtClean="0">
                <a:latin typeface="Baskerville Old Face" pitchFamily="18" charset="0"/>
              </a:rPr>
              <a:t>I’m waiting for the </a:t>
            </a:r>
            <a:r>
              <a:rPr lang="en-US" b="1" dirty="0" smtClean="0">
                <a:latin typeface="Baskerville Old Face" pitchFamily="18" charset="0"/>
              </a:rPr>
              <a:t>laboratory</a:t>
            </a:r>
            <a:r>
              <a:rPr lang="en-US" dirty="0" smtClean="0">
                <a:latin typeface="Baskerville Old Face" pitchFamily="18" charset="0"/>
              </a:rPr>
              <a:t> results.</a:t>
            </a:r>
          </a:p>
          <a:p>
            <a:r>
              <a:rPr lang="en-US" b="1" dirty="0" smtClean="0">
                <a:latin typeface="Baskerville Old Face" pitchFamily="18" charset="0"/>
              </a:rPr>
              <a:t>Stands</a:t>
            </a:r>
            <a:r>
              <a:rPr lang="en-US" dirty="0" smtClean="0">
                <a:latin typeface="Baskerville Old Face" pitchFamily="18" charset="0"/>
              </a:rPr>
              <a:t> </a:t>
            </a:r>
            <a:r>
              <a:rPr lang="en-US" i="1" dirty="0" smtClean="0">
                <a:latin typeface="Baskerville Old Face" pitchFamily="18" charset="0"/>
              </a:rPr>
              <a:t>sell decorations, sweets and </a:t>
            </a:r>
            <a:r>
              <a:rPr lang="en-US" b="1" i="1" dirty="0" smtClean="0">
                <a:latin typeface="Baskerville Old Face" pitchFamily="18" charset="0"/>
              </a:rPr>
              <a:t>gloves </a:t>
            </a:r>
            <a:r>
              <a:rPr lang="en-US" i="1" dirty="0" smtClean="0">
                <a:latin typeface="Baskerville Old Face" pitchFamily="18" charset="0"/>
              </a:rPr>
              <a:t>for Christmas and New Year</a:t>
            </a:r>
            <a:r>
              <a:rPr lang="en-US" i="1" dirty="0" smtClean="0">
                <a:latin typeface="Baskerville Old Face" pitchFamily="18" charset="0"/>
              </a:rPr>
              <a:t>.</a:t>
            </a:r>
          </a:p>
          <a:p>
            <a:r>
              <a:rPr lang="en-US" i="1" dirty="0" smtClean="0">
                <a:latin typeface="Baskerville Old Face" pitchFamily="18" charset="0"/>
              </a:rPr>
              <a:t>I ‘m </a:t>
            </a:r>
            <a:r>
              <a:rPr lang="en-US" b="1" i="1" dirty="0" smtClean="0">
                <a:latin typeface="Baskerville Old Face" pitchFamily="18" charset="0"/>
              </a:rPr>
              <a:t>texting</a:t>
            </a:r>
            <a:r>
              <a:rPr lang="en-US" i="1" dirty="0" smtClean="0">
                <a:latin typeface="Baskerville Old Face" pitchFamily="18" charset="0"/>
              </a:rPr>
              <a:t> you now.</a:t>
            </a:r>
          </a:p>
          <a:p>
            <a:endParaRPr lang="en-US" i="1" dirty="0" smtClean="0">
              <a:latin typeface="Baskerville Old Face" pitchFamily="18" charset="0"/>
            </a:endParaRPr>
          </a:p>
          <a:p>
            <a:endParaRPr lang="en-US" dirty="0" smtClean="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sr-Latn-RS" sz="3200" dirty="0" smtClean="0">
                <a:latin typeface="Baskerville Old Face" pitchFamily="18" charset="0"/>
              </a:rPr>
              <a:t>4. </a:t>
            </a:r>
            <a:r>
              <a:rPr lang="sr-Latn-RS" sz="3200" b="1" dirty="0" smtClean="0">
                <a:solidFill>
                  <a:srgbClr val="FF0000"/>
                </a:solidFill>
                <a:latin typeface="Baskerville Old Face" pitchFamily="18" charset="0"/>
              </a:rPr>
              <a:t>page 72</a:t>
            </a:r>
            <a:r>
              <a:rPr lang="sr-Latn-RS" sz="3200" dirty="0" smtClean="0">
                <a:latin typeface="Baskerville Old Face" pitchFamily="18" charset="0"/>
              </a:rPr>
              <a:t>, Which of these exercises do you like? Which do you think are more useful for you?</a:t>
            </a:r>
            <a:endParaRPr lang="en-US" sz="3200" dirty="0">
              <a:latin typeface="Baskerville Old Face" pitchFamily="18" charset="0"/>
            </a:endParaRPr>
          </a:p>
        </p:txBody>
      </p:sp>
      <p:sp>
        <p:nvSpPr>
          <p:cNvPr id="3" name="Content Placeholder 2"/>
          <p:cNvSpPr>
            <a:spLocks noGrp="1"/>
          </p:cNvSpPr>
          <p:nvPr>
            <p:ph idx="1"/>
          </p:nvPr>
        </p:nvSpPr>
        <p:spPr/>
        <p:txBody>
          <a:bodyPr/>
          <a:lstStyle/>
          <a:p>
            <a:r>
              <a:rPr lang="en-US" u="sng" dirty="0" smtClean="0">
                <a:latin typeface="Andalus" pitchFamily="18" charset="-78"/>
                <a:cs typeface="Andalus" pitchFamily="18" charset="-78"/>
              </a:rPr>
              <a:t>Sample answers</a:t>
            </a:r>
          </a:p>
          <a:p>
            <a:r>
              <a:rPr lang="en-US" i="1" dirty="0" smtClean="0">
                <a:latin typeface="Andalus" pitchFamily="18" charset="-78"/>
                <a:cs typeface="Andalus" pitchFamily="18" charset="-78"/>
              </a:rPr>
              <a:t>I prefer the practice with opposite words.</a:t>
            </a:r>
          </a:p>
          <a:p>
            <a:r>
              <a:rPr lang="en-US" i="1" dirty="0" smtClean="0">
                <a:latin typeface="Andalus" pitchFamily="18" charset="-78"/>
                <a:cs typeface="Andalus" pitchFamily="18" charset="-78"/>
              </a:rPr>
              <a:t>I dislike learning irregular verbs.</a:t>
            </a:r>
            <a:endParaRPr lang="en-US" i="1" dirty="0">
              <a:latin typeface="Andalus" pitchFamily="18" charset="-78"/>
              <a:cs typeface="Andalus"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Andalus" pitchFamily="18" charset="-78"/>
                <a:cs typeface="Andalus" pitchFamily="18" charset="-78"/>
              </a:rPr>
              <a:t>writing skills</a:t>
            </a:r>
            <a:endParaRPr lang="en-US" dirty="0">
              <a:latin typeface="Andalus" pitchFamily="18" charset="-78"/>
              <a:cs typeface="Andalus" pitchFamily="18" charset="-78"/>
            </a:endParaRPr>
          </a:p>
        </p:txBody>
      </p:sp>
      <p:sp>
        <p:nvSpPr>
          <p:cNvPr id="3" name="Text Placeholder 2"/>
          <p:cNvSpPr>
            <a:spLocks noGrp="1"/>
          </p:cNvSpPr>
          <p:nvPr>
            <p:ph type="body" idx="1"/>
          </p:nvPr>
        </p:nvSpPr>
        <p:spPr>
          <a:xfrm>
            <a:off x="785786" y="2928934"/>
            <a:ext cx="7772400" cy="1500187"/>
          </a:xfrm>
        </p:spPr>
        <p:txBody>
          <a:bodyPr>
            <a:normAutofit/>
          </a:bodyPr>
          <a:lstStyle/>
          <a:p>
            <a:r>
              <a:rPr lang="sr-Latn-RS" sz="2800" dirty="0" smtClean="0">
                <a:latin typeface="Andalus" pitchFamily="18" charset="-78"/>
                <a:cs typeface="Andalus" pitchFamily="18" charset="-78"/>
              </a:rPr>
              <a:t>A description of objects</a:t>
            </a:r>
            <a:endParaRPr lang="en-US" sz="2800" dirty="0">
              <a:latin typeface="Andalus" pitchFamily="18" charset="-78"/>
              <a:cs typeface="Andalus"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0"/>
            <a:ext cx="8929718" cy="1417638"/>
          </a:xfrm>
        </p:spPr>
        <p:txBody>
          <a:bodyPr>
            <a:noAutofit/>
          </a:bodyPr>
          <a:lstStyle/>
          <a:p>
            <a:r>
              <a:rPr lang="sr-Latn-RS" sz="3200" dirty="0" smtClean="0">
                <a:latin typeface="Baskerville Old Face" pitchFamily="18" charset="0"/>
              </a:rPr>
              <a:t>5 </a:t>
            </a:r>
            <a:r>
              <a:rPr lang="sr-Latn-RS" sz="3200" b="1" dirty="0" smtClean="0">
                <a:solidFill>
                  <a:srgbClr val="FF0000"/>
                </a:solidFill>
                <a:latin typeface="Baskerville Old Face" pitchFamily="18" charset="0"/>
              </a:rPr>
              <a:t>page 7</a:t>
            </a:r>
            <a:r>
              <a:rPr lang="sr-Latn-RS" sz="3200" dirty="0" smtClean="0">
                <a:solidFill>
                  <a:srgbClr val="FF0000"/>
                </a:solidFill>
                <a:latin typeface="Baskerville Old Face" pitchFamily="18" charset="0"/>
              </a:rPr>
              <a:t>2</a:t>
            </a:r>
            <a:r>
              <a:rPr lang="sr-Latn-RS" sz="3200" dirty="0" smtClean="0">
                <a:latin typeface="Baskerville Old Face" pitchFamily="18" charset="0"/>
              </a:rPr>
              <a:t>, Look at the photos A-C. These three objects are for sale on the Internet auction site. </a:t>
            </a:r>
            <a:r>
              <a:rPr lang="en-US" sz="3200" dirty="0" smtClean="0">
                <a:latin typeface="Baskerville Old Face" pitchFamily="18" charset="0"/>
              </a:rPr>
              <a:t/>
            </a:r>
            <a:br>
              <a:rPr lang="en-US" sz="3200" dirty="0" smtClean="0">
                <a:latin typeface="Baskerville Old Face" pitchFamily="18" charset="0"/>
              </a:rPr>
            </a:br>
            <a:r>
              <a:rPr lang="sr-Latn-RS" sz="3200" dirty="0" smtClean="0">
                <a:latin typeface="Baskerville Old Face" pitchFamily="18" charset="0"/>
              </a:rPr>
              <a:t>Which </a:t>
            </a:r>
            <a:r>
              <a:rPr lang="sr-Latn-RS" sz="3200" dirty="0" smtClean="0">
                <a:latin typeface="Baskerville Old Face" pitchFamily="18" charset="0"/>
              </a:rPr>
              <a:t>sections can you find them in</a:t>
            </a:r>
            <a:endParaRPr lang="en-US" sz="3200" dirty="0">
              <a:latin typeface="Baskerville Old Face" pitchFamily="18" charset="0"/>
            </a:endParaRPr>
          </a:p>
        </p:txBody>
      </p:sp>
      <p:sp>
        <p:nvSpPr>
          <p:cNvPr id="3" name="Content Placeholder 2"/>
          <p:cNvSpPr>
            <a:spLocks noGrp="1"/>
          </p:cNvSpPr>
          <p:nvPr>
            <p:ph idx="1"/>
          </p:nvPr>
        </p:nvSpPr>
        <p:spPr>
          <a:xfrm>
            <a:off x="457200" y="2000240"/>
            <a:ext cx="8229600" cy="4125923"/>
          </a:xfrm>
        </p:spPr>
        <p:txBody>
          <a:bodyPr/>
          <a:lstStyle/>
          <a:p>
            <a:pPr algn="just"/>
            <a:r>
              <a:rPr lang="sr-Latn-RS" u="sng" dirty="0" smtClean="0">
                <a:latin typeface="Andalus" pitchFamily="18" charset="-78"/>
                <a:cs typeface="Andalus" pitchFamily="18" charset="-78"/>
              </a:rPr>
              <a:t>Antiques: Asia, Antiques: Games</a:t>
            </a:r>
            <a:r>
              <a:rPr lang="sr-Latn-RS" u="sng" dirty="0" smtClean="0">
                <a:latin typeface="Andalus" pitchFamily="18" charset="-78"/>
                <a:cs typeface="Andalus" pitchFamily="18" charset="-78"/>
              </a:rPr>
              <a:t>,</a:t>
            </a:r>
            <a:endParaRPr lang="en-US" u="sng" dirty="0" smtClean="0">
              <a:latin typeface="Andalus" pitchFamily="18" charset="-78"/>
              <a:cs typeface="Andalus" pitchFamily="18" charset="-78"/>
            </a:endParaRPr>
          </a:p>
          <a:p>
            <a:pPr algn="just"/>
            <a:r>
              <a:rPr lang="en-US" u="sng" dirty="0" smtClean="0">
                <a:latin typeface="Andalus" pitchFamily="18" charset="-78"/>
                <a:cs typeface="Andalus" pitchFamily="18" charset="-78"/>
              </a:rPr>
              <a:t>(</a:t>
            </a:r>
            <a:r>
              <a:rPr lang="en-US" u="sng" dirty="0" err="1" smtClean="0">
                <a:latin typeface="Andalus" pitchFamily="18" charset="-78"/>
                <a:cs typeface="Andalus" pitchFamily="18" charset="-78"/>
              </a:rPr>
              <a:t>antikviteti</a:t>
            </a:r>
            <a:r>
              <a:rPr lang="en-US" u="sng" dirty="0" smtClean="0">
                <a:latin typeface="Andalus" pitchFamily="18" charset="-78"/>
                <a:cs typeface="Andalus" pitchFamily="18" charset="-78"/>
              </a:rPr>
              <a:t>)</a:t>
            </a:r>
            <a:endParaRPr lang="sr-Latn-RS" u="sng" dirty="0" smtClean="0">
              <a:latin typeface="Andalus" pitchFamily="18" charset="-78"/>
              <a:cs typeface="Andalus" pitchFamily="18" charset="-78"/>
            </a:endParaRPr>
          </a:p>
          <a:p>
            <a:pPr algn="just"/>
            <a:r>
              <a:rPr lang="sr-Latn-RS" u="sng" dirty="0" smtClean="0">
                <a:latin typeface="Andalus" pitchFamily="18" charset="-78"/>
                <a:cs typeface="Andalus" pitchFamily="18" charset="-78"/>
              </a:rPr>
              <a:t>Collectables: North </a:t>
            </a:r>
            <a:r>
              <a:rPr lang="sr-Latn-RS" u="sng" dirty="0" smtClean="0">
                <a:latin typeface="Andalus" pitchFamily="18" charset="-78"/>
                <a:cs typeface="Andalus" pitchFamily="18" charset="-78"/>
              </a:rPr>
              <a:t>America</a:t>
            </a:r>
            <a:endParaRPr lang="en-US" u="sng" dirty="0" smtClean="0">
              <a:latin typeface="Andalus" pitchFamily="18" charset="-78"/>
              <a:cs typeface="Andalus" pitchFamily="18" charset="-78"/>
            </a:endParaRPr>
          </a:p>
          <a:p>
            <a:pPr algn="just"/>
            <a:r>
              <a:rPr lang="en-US" u="sng" dirty="0" smtClean="0">
                <a:latin typeface="Andalus" pitchFamily="18" charset="-78"/>
                <a:cs typeface="Andalus" pitchFamily="18" charset="-78"/>
              </a:rPr>
              <a:t>(</a:t>
            </a:r>
            <a:r>
              <a:rPr lang="en-US" u="sng" dirty="0" err="1" smtClean="0">
                <a:latin typeface="Andalus" pitchFamily="18" charset="-78"/>
                <a:cs typeface="Andalus" pitchFamily="18" charset="-78"/>
              </a:rPr>
              <a:t>kolekcionarski</a:t>
            </a:r>
            <a:r>
              <a:rPr lang="en-US" u="sng" dirty="0" smtClean="0">
                <a:latin typeface="Andalus" pitchFamily="18" charset="-78"/>
                <a:cs typeface="Andalus" pitchFamily="18" charset="-78"/>
              </a:rPr>
              <a:t> </a:t>
            </a:r>
            <a:r>
              <a:rPr lang="en-US" u="sng" dirty="0" err="1" smtClean="0">
                <a:latin typeface="Andalus" pitchFamily="18" charset="-78"/>
                <a:cs typeface="Andalus" pitchFamily="18" charset="-78"/>
              </a:rPr>
              <a:t>predmeti</a:t>
            </a:r>
            <a:r>
              <a:rPr lang="en-US" u="sng" dirty="0" smtClean="0">
                <a:latin typeface="Andalus" pitchFamily="18" charset="-78"/>
                <a:cs typeface="Andalus" pitchFamily="18" charset="-78"/>
              </a:rPr>
              <a:t>)</a:t>
            </a:r>
            <a:endParaRPr lang="en-US" u="sng" dirty="0">
              <a:latin typeface="Andalus" pitchFamily="18" charset="-78"/>
              <a:cs typeface="Andalus"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4356"/>
          </a:xfrm>
        </p:spPr>
        <p:txBody>
          <a:bodyPr>
            <a:normAutofit/>
          </a:bodyPr>
          <a:lstStyle/>
          <a:p>
            <a:r>
              <a:rPr lang="sr-Latn-RS" sz="3200" dirty="0" smtClean="0">
                <a:latin typeface="Aparajita" pitchFamily="34" charset="0"/>
                <a:cs typeface="Aparajita" pitchFamily="34" charset="0"/>
              </a:rPr>
              <a:t>6a page, Match the description with one of photos A-C.</a:t>
            </a:r>
            <a:endParaRPr lang="en-US" sz="3200" dirty="0">
              <a:latin typeface="Aparajita" pitchFamily="34" charset="0"/>
              <a:cs typeface="Aparajita" pitchFamily="34" charset="0"/>
            </a:endParaRPr>
          </a:p>
        </p:txBody>
      </p:sp>
      <p:sp>
        <p:nvSpPr>
          <p:cNvPr id="3" name="Content Placeholder 2"/>
          <p:cNvSpPr>
            <a:spLocks noGrp="1"/>
          </p:cNvSpPr>
          <p:nvPr>
            <p:ph idx="1"/>
          </p:nvPr>
        </p:nvSpPr>
        <p:spPr>
          <a:xfrm>
            <a:off x="0" y="3071810"/>
            <a:ext cx="9144000" cy="3357586"/>
          </a:xfrm>
        </p:spPr>
        <p:txBody>
          <a:bodyPr>
            <a:normAutofit fontScale="92500" lnSpcReduction="20000"/>
          </a:bodyPr>
          <a:lstStyle/>
          <a:p>
            <a:pPr algn="just"/>
            <a:r>
              <a:rPr lang="sr-Latn-RS" sz="3500" dirty="0" smtClean="0">
                <a:latin typeface="Aparajita" pitchFamily="34" charset="0"/>
                <a:cs typeface="Aparajita" pitchFamily="34" charset="0"/>
              </a:rPr>
              <a:t>Photograph album</a:t>
            </a:r>
          </a:p>
          <a:p>
            <a:pPr algn="just"/>
            <a:r>
              <a:rPr lang="sr-Latn-RS" sz="3500" u="sng" dirty="0" smtClean="0">
                <a:latin typeface="Aparajita" pitchFamily="34" charset="0"/>
                <a:cs typeface="Aparajita" pitchFamily="34" charset="0"/>
              </a:rPr>
              <a:t>This item </a:t>
            </a:r>
            <a:r>
              <a:rPr lang="sr-Latn-RS" sz="3500" dirty="0" smtClean="0">
                <a:latin typeface="Aparajita" pitchFamily="34" charset="0"/>
                <a:cs typeface="Aparajita" pitchFamily="34" charset="0"/>
              </a:rPr>
              <a:t>is very 1 ________ .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a 2 ________ photograph album from Japan – when you turn the pages, you  hear a beautiful song!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about 50 years old.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3 ______ (45 cm long, 20 cm wide) and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in good condition. The album has got ten pages. </a:t>
            </a:r>
            <a:r>
              <a:rPr lang="sr-Latn-RS" sz="3500" u="sng" dirty="0" smtClean="0">
                <a:latin typeface="Aparajita" pitchFamily="34" charset="0"/>
                <a:cs typeface="Aparajita" pitchFamily="34" charset="0"/>
              </a:rPr>
              <a:t>These pages</a:t>
            </a:r>
            <a:r>
              <a:rPr lang="sr-Latn-RS" sz="3500" dirty="0" smtClean="0">
                <a:latin typeface="Aparajita" pitchFamily="34" charset="0"/>
                <a:cs typeface="Aparajita" pitchFamily="34" charset="0"/>
              </a:rPr>
              <a:t> are now 4 _________ with age. On the front of the album there’s a wonderful picture.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of a ______ temple and Mount Fuji. Thanks for looking and good luck!</a:t>
            </a:r>
            <a:endParaRPr lang="en-US" sz="3500" dirty="0" smtClean="0">
              <a:latin typeface="Aparajita" pitchFamily="34" charset="0"/>
              <a:cs typeface="Aparajita" pitchFamily="34" charset="0"/>
            </a:endParaRPr>
          </a:p>
          <a:p>
            <a:endParaRPr lang="en-US" dirty="0"/>
          </a:p>
        </p:txBody>
      </p:sp>
      <p:pic>
        <p:nvPicPr>
          <p:cNvPr id="1026" name="Picture 2" descr="C:\Users\User\Desktop\png-transparent-coca-cola-fizzy-drinks-diet-coke-best-free-coca-cola-logo-coca-cola-bottle-graphics-miscellaneous-cola-caffeinefree-cocacola-thumbnail.png"/>
          <p:cNvPicPr>
            <a:picLocks noChangeAspect="1" noChangeArrowheads="1"/>
          </p:cNvPicPr>
          <p:nvPr/>
        </p:nvPicPr>
        <p:blipFill>
          <a:blip r:embed="rId2"/>
          <a:srcRect/>
          <a:stretch>
            <a:fillRect/>
          </a:stretch>
        </p:blipFill>
        <p:spPr bwMode="auto">
          <a:xfrm>
            <a:off x="6715128" y="571480"/>
            <a:ext cx="1785950" cy="1785950"/>
          </a:xfrm>
          <a:prstGeom prst="rect">
            <a:avLst/>
          </a:prstGeom>
          <a:noFill/>
        </p:spPr>
      </p:pic>
      <p:pic>
        <p:nvPicPr>
          <p:cNvPr id="1027" name="Picture 3" descr="C:\Users\User\Desktop\s-l400.jpg"/>
          <p:cNvPicPr>
            <a:picLocks noChangeAspect="1" noChangeArrowheads="1"/>
          </p:cNvPicPr>
          <p:nvPr/>
        </p:nvPicPr>
        <p:blipFill>
          <a:blip r:embed="rId3"/>
          <a:srcRect/>
          <a:stretch>
            <a:fillRect/>
          </a:stretch>
        </p:blipFill>
        <p:spPr bwMode="auto">
          <a:xfrm>
            <a:off x="857224" y="714356"/>
            <a:ext cx="1619248" cy="1619248"/>
          </a:xfrm>
          <a:prstGeom prst="rect">
            <a:avLst/>
          </a:prstGeom>
          <a:noFill/>
        </p:spPr>
      </p:pic>
      <p:pic>
        <p:nvPicPr>
          <p:cNvPr id="1028" name="Picture 4" descr="C:\Users\User\Desktop\101938894-silhouette-fuji-mountain-at-sunset-landscape-mount-fuji-mount-fuji-on-a-pink-background-.jpg"/>
          <p:cNvPicPr>
            <a:picLocks noChangeAspect="1" noChangeArrowheads="1"/>
          </p:cNvPicPr>
          <p:nvPr/>
        </p:nvPicPr>
        <p:blipFill>
          <a:blip r:embed="rId4"/>
          <a:srcRect/>
          <a:stretch>
            <a:fillRect/>
          </a:stretch>
        </p:blipFill>
        <p:spPr bwMode="auto">
          <a:xfrm>
            <a:off x="2571736" y="785794"/>
            <a:ext cx="3962400" cy="1457325"/>
          </a:xfrm>
          <a:prstGeom prst="rect">
            <a:avLst/>
          </a:prstGeom>
          <a:noFill/>
        </p:spPr>
      </p:pic>
      <p:pic>
        <p:nvPicPr>
          <p:cNvPr id="1029" name="Picture 5" descr="C:\Users\User\Desktop\maxresdefault.jpg"/>
          <p:cNvPicPr>
            <a:picLocks noChangeAspect="1" noChangeArrowheads="1"/>
          </p:cNvPicPr>
          <p:nvPr/>
        </p:nvPicPr>
        <p:blipFill>
          <a:blip r:embed="rId5" cstate="print"/>
          <a:srcRect/>
          <a:stretch>
            <a:fillRect/>
          </a:stretch>
        </p:blipFill>
        <p:spPr bwMode="auto">
          <a:xfrm flipV="1">
            <a:off x="2571736" y="2357430"/>
            <a:ext cx="1285884" cy="723310"/>
          </a:xfrm>
          <a:prstGeom prst="rect">
            <a:avLst/>
          </a:prstGeom>
          <a:noFill/>
        </p:spPr>
      </p:pic>
      <p:pic>
        <p:nvPicPr>
          <p:cNvPr id="1030" name="Picture 6" descr="C:\Users\User\Desktop\details-png-3-png-image-details-png-2000_500.png"/>
          <p:cNvPicPr>
            <a:picLocks noChangeAspect="1" noChangeArrowheads="1"/>
          </p:cNvPicPr>
          <p:nvPr/>
        </p:nvPicPr>
        <p:blipFill>
          <a:blip r:embed="rId6" cstate="print"/>
          <a:srcRect/>
          <a:stretch>
            <a:fillRect/>
          </a:stretch>
        </p:blipFill>
        <p:spPr bwMode="auto">
          <a:xfrm>
            <a:off x="4286248" y="2500306"/>
            <a:ext cx="1928826" cy="48220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20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20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2000"/>
                                        <p:tgtEl>
                                          <p:spTgt spid="10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9"/>
                                        </p:tgtEl>
                                        <p:attrNameLst>
                                          <p:attrName>style.visibility</p:attrName>
                                        </p:attrNameLst>
                                      </p:cBhvr>
                                      <p:to>
                                        <p:strVal val="visible"/>
                                      </p:to>
                                    </p:set>
                                    <p:animEffect transition="in" filter="fade">
                                      <p:cBhvr>
                                        <p:cTn id="27" dur="2000"/>
                                        <p:tgtEl>
                                          <p:spTgt spid="10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0"/>
                                        </p:tgtEl>
                                        <p:attrNameLst>
                                          <p:attrName>style.visibility</p:attrName>
                                        </p:attrNameLst>
                                      </p:cBhvr>
                                      <p:to>
                                        <p:strVal val="visible"/>
                                      </p:to>
                                    </p:set>
                                    <p:animEffect transition="in" filter="fade">
                                      <p:cBhvr>
                                        <p:cTn id="32" dur="2000"/>
                                        <p:tgtEl>
                                          <p:spTgt spid="10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fade">
                                      <p:cBhvr>
                                        <p:cTn id="37" dur="20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3">
                                            <p:txEl>
                                              <p:pRg st="1" end="1"/>
                                            </p:txEl>
                                          </p:spTgt>
                                        </p:tgtEl>
                                        <p:attrNameLst>
                                          <p:attrName>style.visibility</p:attrName>
                                        </p:attrNameLst>
                                      </p:cBhvr>
                                      <p:to>
                                        <p:strVal val="visible"/>
                                      </p:to>
                                    </p:set>
                                    <p:animEffect transition="in" filter="fade">
                                      <p:cBhvr>
                                        <p:cTn id="42" dur="1000"/>
                                        <p:tgtEl>
                                          <p:spTgt spid="3">
                                            <p:txEl>
                                              <p:pRg st="1" end="1"/>
                                            </p:txEl>
                                          </p:spTgt>
                                        </p:tgtEl>
                                      </p:cBhvr>
                                    </p:animEffect>
                                    <p:anim calcmode="lin" valueType="num">
                                      <p:cBhvr>
                                        <p:cTn id="43"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4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0"/>
            <a:ext cx="8715436" cy="1417638"/>
          </a:xfrm>
        </p:spPr>
        <p:txBody>
          <a:bodyPr>
            <a:normAutofit/>
          </a:bodyPr>
          <a:lstStyle/>
          <a:p>
            <a:r>
              <a:rPr lang="en-US" sz="3200" dirty="0" err="1" smtClean="0">
                <a:latin typeface="Book Antiqua" pitchFamily="18" charset="0"/>
                <a:hlinkClick r:id="rId2"/>
              </a:rPr>
              <a:t>https://www.quibids.com/en/landing/?nc=1</a:t>
            </a:r>
            <a:r>
              <a:rPr lang="sr-Latn-RS" sz="3200" dirty="0" smtClean="0">
                <a:latin typeface="Book Antiqua" pitchFamily="18" charset="0"/>
              </a:rPr>
              <a:t/>
            </a:r>
            <a:br>
              <a:rPr lang="sr-Latn-RS" sz="3200" dirty="0" smtClean="0">
                <a:latin typeface="Book Antiqua" pitchFamily="18" charset="0"/>
              </a:rPr>
            </a:br>
            <a:endParaRPr lang="en-US" sz="3200" dirty="0">
              <a:latin typeface="Book Antiqua" pitchFamily="18" charset="0"/>
            </a:endParaRPr>
          </a:p>
        </p:txBody>
      </p:sp>
      <p:sp>
        <p:nvSpPr>
          <p:cNvPr id="3" name="Content Placeholder 2"/>
          <p:cNvSpPr>
            <a:spLocks noGrp="1"/>
          </p:cNvSpPr>
          <p:nvPr>
            <p:ph idx="1"/>
          </p:nvPr>
        </p:nvSpPr>
        <p:spPr/>
        <p:txBody>
          <a:bodyPr/>
          <a:lstStyle/>
          <a:p>
            <a:r>
              <a:rPr lang="sr-Latn-RS" dirty="0" smtClean="0">
                <a:latin typeface="Baskerville Old Face" pitchFamily="18" charset="0"/>
              </a:rPr>
              <a:t>bid </a:t>
            </a:r>
            <a:r>
              <a:rPr lang="en-US" dirty="0" smtClean="0">
                <a:latin typeface="Baskerville Old Face" pitchFamily="18" charset="0"/>
              </a:rPr>
              <a:t>UK /</a:t>
            </a:r>
            <a:r>
              <a:rPr lang="en-US" dirty="0" err="1" smtClean="0">
                <a:latin typeface="Baskerville Old Face" pitchFamily="18" charset="0"/>
              </a:rPr>
              <a:t>bɪd</a:t>
            </a:r>
            <a:r>
              <a:rPr lang="en-US" dirty="0" smtClean="0">
                <a:latin typeface="Baskerville Old Face" pitchFamily="18" charset="0"/>
              </a:rPr>
              <a:t>/ US /</a:t>
            </a:r>
            <a:r>
              <a:rPr lang="en-US" dirty="0" err="1" smtClean="0">
                <a:latin typeface="Baskerville Old Face" pitchFamily="18" charset="0"/>
              </a:rPr>
              <a:t>bɪd</a:t>
            </a:r>
            <a:r>
              <a:rPr lang="en-US" dirty="0" smtClean="0">
                <a:latin typeface="Baskerville Old Face" pitchFamily="18" charset="0"/>
              </a:rPr>
              <a:t>/</a:t>
            </a:r>
            <a:endParaRPr lang="sr-Latn-RS" dirty="0" smtClean="0">
              <a:latin typeface="Baskerville Old Face" pitchFamily="18" charset="0"/>
            </a:endParaRPr>
          </a:p>
          <a:p>
            <a:pPr algn="just"/>
            <a:r>
              <a:rPr lang="en-US" dirty="0" smtClean="0">
                <a:latin typeface="Baskerville Old Face" pitchFamily="18" charset="0"/>
              </a:rPr>
              <a:t>[ I or T ] present participle </a:t>
            </a:r>
            <a:r>
              <a:rPr lang="en-US" b="1" dirty="0" smtClean="0">
                <a:latin typeface="Baskerville Old Face" pitchFamily="18" charset="0"/>
              </a:rPr>
              <a:t>bidding</a:t>
            </a:r>
            <a:r>
              <a:rPr lang="en-US" dirty="0" smtClean="0">
                <a:latin typeface="Baskerville Old Face" pitchFamily="18" charset="0"/>
              </a:rPr>
              <a:t> | past tense </a:t>
            </a:r>
            <a:r>
              <a:rPr lang="en-US" b="1" dirty="0" smtClean="0">
                <a:latin typeface="Baskerville Old Face" pitchFamily="18" charset="0"/>
              </a:rPr>
              <a:t>bid</a:t>
            </a:r>
            <a:r>
              <a:rPr lang="en-US" dirty="0" smtClean="0">
                <a:latin typeface="Baskerville Old Face" pitchFamily="18" charset="0"/>
              </a:rPr>
              <a:t> | past participle </a:t>
            </a:r>
            <a:r>
              <a:rPr lang="en-US" b="1" dirty="0" smtClean="0">
                <a:latin typeface="Baskerville Old Face" pitchFamily="18" charset="0"/>
              </a:rPr>
              <a:t>bid</a:t>
            </a:r>
            <a:r>
              <a:rPr lang="en-US" dirty="0" smtClean="0">
                <a:latin typeface="Baskerville Old Face" pitchFamily="18" charset="0"/>
              </a:rPr>
              <a:t> to offer a particular amount of money for something that is for sale and compete against other people to buy it, especially at a public sale of goods or property: </a:t>
            </a:r>
          </a:p>
          <a:p>
            <a:r>
              <a:rPr lang="sr-Latn-RS" i="1" dirty="0" smtClean="0">
                <a:latin typeface="Baskerville Old Face" pitchFamily="18" charset="0"/>
              </a:rPr>
              <a:t>tender</a:t>
            </a:r>
            <a:endParaRPr lang="sr-Latn-RS" i="1" dirty="0" smtClean="0">
              <a:latin typeface="Baskerville Old Face" pitchFamily="18" charset="0"/>
            </a:endParaRPr>
          </a:p>
          <a:p>
            <a:r>
              <a:rPr lang="sr-Latn-RS" i="1" dirty="0" smtClean="0">
                <a:latin typeface="Baskerville Old Face" pitchFamily="18" charset="0"/>
              </a:rPr>
              <a:t>synonym – offer, proposal</a:t>
            </a:r>
            <a:endParaRPr lang="en-US" i="1" dirty="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200" dirty="0" smtClean="0">
                <a:latin typeface="Baskerville Old Face" pitchFamily="18" charset="0"/>
              </a:rPr>
              <a:t>6b </a:t>
            </a:r>
            <a:r>
              <a:rPr lang="sr-Latn-RS" sz="3200" b="1" dirty="0" smtClean="0">
                <a:solidFill>
                  <a:srgbClr val="FF0000"/>
                </a:solidFill>
                <a:latin typeface="Baskerville Old Face" pitchFamily="18" charset="0"/>
              </a:rPr>
              <a:t>page 72</a:t>
            </a:r>
            <a:r>
              <a:rPr lang="sr-Latn-RS" sz="3200" dirty="0" smtClean="0">
                <a:latin typeface="Baskerville Old Face" pitchFamily="18" charset="0"/>
              </a:rPr>
              <a:t>, Put these words in the correct places in the description</a:t>
            </a:r>
            <a:endParaRPr lang="en-US" sz="3200" dirty="0">
              <a:latin typeface="Baskerville Old Face" pitchFamily="18" charset="0"/>
            </a:endParaRPr>
          </a:p>
        </p:txBody>
      </p:sp>
      <p:graphicFrame>
        <p:nvGraphicFramePr>
          <p:cNvPr id="4" name="Content Placeholder 3"/>
          <p:cNvGraphicFramePr>
            <a:graphicFrameLocks noGrp="1"/>
          </p:cNvGraphicFramePr>
          <p:nvPr>
            <p:ph idx="1"/>
          </p:nvPr>
        </p:nvGraphicFramePr>
        <p:xfrm>
          <a:off x="457200" y="1600200"/>
          <a:ext cx="8229600" cy="457200"/>
        </p:xfrm>
        <a:graphic>
          <a:graphicData uri="http://schemas.openxmlformats.org/drawingml/2006/table">
            <a:tbl>
              <a:tblPr firstRow="1" bandRow="1">
                <a:tableStyleId>{E8B1032C-EA38-4F05-BA0D-38AFFFC7BED3}</a:tableStyleId>
              </a:tblPr>
              <a:tblGrid>
                <a:gridCol w="8229600"/>
              </a:tblGrid>
              <a:tr h="370840">
                <a:tc>
                  <a:txBody>
                    <a:bodyPr/>
                    <a:lstStyle/>
                    <a:p>
                      <a:pPr algn="ctr"/>
                      <a:r>
                        <a:rPr lang="sr-Latn-RS" sz="2400" dirty="0" smtClean="0">
                          <a:latin typeface="Baskerville Old Face" pitchFamily="18" charset="0"/>
                        </a:rPr>
                        <a:t>musical        red          rectangular        unusual</a:t>
                      </a:r>
                      <a:r>
                        <a:rPr lang="sr-Latn-RS" sz="2400" baseline="0" dirty="0" smtClean="0">
                          <a:latin typeface="Baskerville Old Face" pitchFamily="18" charset="0"/>
                        </a:rPr>
                        <a:t>       yellow</a:t>
                      </a:r>
                      <a:endParaRPr lang="en-US" sz="2400" dirty="0">
                        <a:latin typeface="Baskerville Old Face" pitchFamily="18" charset="0"/>
                      </a:endParaRPr>
                    </a:p>
                  </a:txBody>
                  <a:tcPr/>
                </a:tc>
              </a:tr>
            </a:tbl>
          </a:graphicData>
        </a:graphic>
      </p:graphicFrame>
      <p:sp>
        <p:nvSpPr>
          <p:cNvPr id="6" name="TextBox 5"/>
          <p:cNvSpPr txBox="1"/>
          <p:nvPr/>
        </p:nvSpPr>
        <p:spPr>
          <a:xfrm>
            <a:off x="357158" y="2357430"/>
            <a:ext cx="8286808" cy="3816429"/>
          </a:xfrm>
          <a:prstGeom prst="rect">
            <a:avLst/>
          </a:prstGeom>
          <a:noFill/>
        </p:spPr>
        <p:txBody>
          <a:bodyPr wrap="square" rtlCol="0">
            <a:spAutoFit/>
          </a:bodyPr>
          <a:lstStyle/>
          <a:p>
            <a:pPr algn="just"/>
            <a:r>
              <a:rPr lang="sr-Latn-RS" sz="2800" u="sng" dirty="0" smtClean="0">
                <a:latin typeface="Baskerville Old Face" pitchFamily="18" charset="0"/>
                <a:cs typeface="Aparajita" pitchFamily="34" charset="0"/>
              </a:rPr>
              <a:t>This item </a:t>
            </a:r>
            <a:r>
              <a:rPr lang="sr-Latn-RS" sz="2800" dirty="0" smtClean="0">
                <a:latin typeface="Baskerville Old Face" pitchFamily="18" charset="0"/>
                <a:cs typeface="Aparajita" pitchFamily="34" charset="0"/>
              </a:rPr>
              <a:t>is very 1 ________ .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a 2 ________ photograph album from Japan – when you turn the pages, you  hear a beautiful song!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about 50 years old.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3 ______ (45 cm long, 20 cm wide) and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in good condition. The album has got ten pages. </a:t>
            </a:r>
            <a:r>
              <a:rPr lang="sr-Latn-RS" sz="2800" u="sng" dirty="0" smtClean="0">
                <a:latin typeface="Baskerville Old Face" pitchFamily="18" charset="0"/>
                <a:cs typeface="Aparajita" pitchFamily="34" charset="0"/>
              </a:rPr>
              <a:t>These pages</a:t>
            </a:r>
            <a:r>
              <a:rPr lang="sr-Latn-RS" sz="2800" dirty="0" smtClean="0">
                <a:latin typeface="Baskerville Old Face" pitchFamily="18" charset="0"/>
                <a:cs typeface="Aparajita" pitchFamily="34" charset="0"/>
              </a:rPr>
              <a:t> are now 4 _________ with age. On the front of the album there’s a wonderful picture.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of a ______ temple and Mount Fuji. Thanks for looking and good luck!</a:t>
            </a:r>
            <a:endParaRPr lang="en-US" sz="2800" dirty="0" smtClean="0">
              <a:latin typeface="Baskerville Old Face" pitchFamily="18" charset="0"/>
              <a:cs typeface="Aparajita" pitchFamily="34"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1"/>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Baskerville Old Face" pitchFamily="18" charset="0"/>
              </a:rPr>
              <a:t>7. </a:t>
            </a:r>
            <a:r>
              <a:rPr lang="sr-Latn-RS" sz="3600" b="1" dirty="0" smtClean="0">
                <a:solidFill>
                  <a:srgbClr val="FF0000"/>
                </a:solidFill>
                <a:latin typeface="Baskerville Old Face" pitchFamily="18" charset="0"/>
              </a:rPr>
              <a:t>page 72</a:t>
            </a:r>
            <a:r>
              <a:rPr lang="sr-Latn-RS" sz="3600" dirty="0" smtClean="0">
                <a:latin typeface="Baskerville Old Face" pitchFamily="18" charset="0"/>
              </a:rPr>
              <a:t>,  it, this, these </a:t>
            </a:r>
            <a:endParaRPr lang="en-US" sz="3600" dirty="0">
              <a:latin typeface="Baskerville Old Face" pitchFamily="18" charset="0"/>
            </a:endParaRPr>
          </a:p>
        </p:txBody>
      </p:sp>
      <p:sp>
        <p:nvSpPr>
          <p:cNvPr id="3" name="Content Placeholder 2"/>
          <p:cNvSpPr>
            <a:spLocks noGrp="1"/>
          </p:cNvSpPr>
          <p:nvPr>
            <p:ph idx="1"/>
          </p:nvPr>
        </p:nvSpPr>
        <p:spPr>
          <a:xfrm>
            <a:off x="0" y="1600200"/>
            <a:ext cx="8929718" cy="4525963"/>
          </a:xfrm>
        </p:spPr>
        <p:txBody>
          <a:bodyPr/>
          <a:lstStyle/>
          <a:p>
            <a:pPr algn="just"/>
            <a:r>
              <a:rPr lang="sr-Latn-RS" dirty="0" smtClean="0">
                <a:latin typeface="Baskerville Old Face" pitchFamily="18" charset="0"/>
              </a:rPr>
              <a:t>In the first sentence of the description, the words This item refer to the name of the item – photograph album. </a:t>
            </a:r>
            <a:endParaRPr lang="en-US" dirty="0" smtClean="0">
              <a:latin typeface="Baskerville Old Face" pitchFamily="18" charset="0"/>
            </a:endParaRPr>
          </a:p>
          <a:p>
            <a:pPr algn="just"/>
            <a:r>
              <a:rPr lang="sr-Latn-RS" dirty="0" smtClean="0">
                <a:latin typeface="Baskerville Old Face" pitchFamily="18" charset="0"/>
              </a:rPr>
              <a:t>What </a:t>
            </a:r>
            <a:r>
              <a:rPr lang="sr-Latn-RS" dirty="0" smtClean="0">
                <a:latin typeface="Baskerville Old Face" pitchFamily="18" charset="0"/>
              </a:rPr>
              <a:t>do the other underlined words refer to</a:t>
            </a:r>
            <a:r>
              <a:rPr lang="sr-Latn-RS" dirty="0" smtClean="0">
                <a:latin typeface="Baskerville Old Face" pitchFamily="18" charset="0"/>
              </a:rPr>
              <a:t>?</a:t>
            </a:r>
            <a:endParaRPr lang="en-US" dirty="0" smtClean="0">
              <a:latin typeface="Baskerville Old Face" pitchFamily="18" charset="0"/>
            </a:endParaRPr>
          </a:p>
          <a:p>
            <a:pPr algn="just"/>
            <a:r>
              <a:rPr lang="sr-Latn-RS" dirty="0" smtClean="0">
                <a:latin typeface="Baskerville Old Face" pitchFamily="18" charset="0"/>
              </a:rPr>
              <a:t> </a:t>
            </a:r>
            <a:r>
              <a:rPr lang="sr-Latn-RS" dirty="0" smtClean="0">
                <a:latin typeface="Baskerville Old Face" pitchFamily="18" charset="0"/>
              </a:rPr>
              <a:t>Compare your ideas with a </a:t>
            </a:r>
            <a:r>
              <a:rPr lang="en-US" dirty="0" smtClean="0">
                <a:latin typeface="Baskerville Old Face" pitchFamily="18" charset="0"/>
              </a:rPr>
              <a:t>colleague.</a:t>
            </a:r>
            <a:endParaRPr lang="en-US" dirty="0">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2984"/>
          </a:xfrm>
        </p:spPr>
        <p:txBody>
          <a:bodyPr>
            <a:normAutofit/>
          </a:bodyPr>
          <a:lstStyle/>
          <a:p>
            <a:r>
              <a:rPr lang="sr-Latn-RS" sz="3200" dirty="0" smtClean="0">
                <a:latin typeface="Aparajita" pitchFamily="34" charset="0"/>
                <a:cs typeface="Aparajita" pitchFamily="34" charset="0"/>
              </a:rPr>
              <a:t>8. </a:t>
            </a:r>
            <a:r>
              <a:rPr lang="sr-Latn-RS" sz="3200" b="1" dirty="0" smtClean="0">
                <a:solidFill>
                  <a:srgbClr val="FF0000"/>
                </a:solidFill>
                <a:latin typeface="Aparajita" pitchFamily="34" charset="0"/>
                <a:cs typeface="Aparajita" pitchFamily="34" charset="0"/>
              </a:rPr>
              <a:t>page 73</a:t>
            </a:r>
            <a:r>
              <a:rPr lang="sr-Latn-RS" sz="3200" dirty="0" smtClean="0">
                <a:latin typeface="Aparajita" pitchFamily="34" charset="0"/>
                <a:cs typeface="Aparajita" pitchFamily="34" charset="0"/>
              </a:rPr>
              <a:t>, </a:t>
            </a:r>
            <a:r>
              <a:rPr lang="sr-Latn-RS" sz="3200" dirty="0" smtClean="0">
                <a:latin typeface="Aparajita" pitchFamily="34" charset="0"/>
                <a:cs typeface="Aparajita" pitchFamily="34" charset="0"/>
              </a:rPr>
              <a:t>Use the words in the box to fill the gaps.</a:t>
            </a:r>
            <a:endParaRPr lang="en-US" sz="3200" dirty="0">
              <a:latin typeface="Aparajita" pitchFamily="34" charset="0"/>
              <a:cs typeface="Aparajita" pitchFamily="34" charset="0"/>
            </a:endParaRPr>
          </a:p>
        </p:txBody>
      </p:sp>
      <p:graphicFrame>
        <p:nvGraphicFramePr>
          <p:cNvPr id="4" name="Content Placeholder 3"/>
          <p:cNvGraphicFramePr>
            <a:graphicFrameLocks noGrp="1"/>
          </p:cNvGraphicFramePr>
          <p:nvPr>
            <p:ph idx="1"/>
          </p:nvPr>
        </p:nvGraphicFramePr>
        <p:xfrm>
          <a:off x="457200" y="1357299"/>
          <a:ext cx="8229600" cy="518160"/>
        </p:xfrm>
        <a:graphic>
          <a:graphicData uri="http://schemas.openxmlformats.org/drawingml/2006/table">
            <a:tbl>
              <a:tblPr firstRow="1" bandRow="1">
                <a:tableStyleId>{E8B1032C-EA38-4F05-BA0D-38AFFFC7BED3}</a:tableStyleId>
              </a:tblPr>
              <a:tblGrid>
                <a:gridCol w="8229600"/>
              </a:tblGrid>
              <a:tr h="357190">
                <a:tc>
                  <a:txBody>
                    <a:bodyPr/>
                    <a:lstStyle/>
                    <a:p>
                      <a:pPr algn="ctr"/>
                      <a:r>
                        <a:rPr lang="en-US" sz="2800" dirty="0" smtClean="0">
                          <a:latin typeface="Aparajita" pitchFamily="34" charset="0"/>
                          <a:cs typeface="Aparajita" pitchFamily="34" charset="0"/>
                        </a:rPr>
                        <a:t>I</a:t>
                      </a:r>
                      <a:r>
                        <a:rPr lang="sr-Latn-RS" sz="2800" dirty="0" smtClean="0">
                          <a:latin typeface="Aparajita" pitchFamily="34" charset="0"/>
                          <a:cs typeface="Aparajita" pitchFamily="34" charset="0"/>
                        </a:rPr>
                        <a:t>t (x5)           these               they                           this (x2)</a:t>
                      </a:r>
                      <a:endParaRPr lang="en-US" sz="2800" dirty="0">
                        <a:latin typeface="Aparajita" pitchFamily="34" charset="0"/>
                        <a:cs typeface="Aparajita" pitchFamily="34" charset="0"/>
                      </a:endParaRPr>
                    </a:p>
                  </a:txBody>
                  <a:tcPr/>
                </a:tc>
              </a:tr>
            </a:tbl>
          </a:graphicData>
        </a:graphic>
      </p:graphicFrame>
      <p:sp>
        <p:nvSpPr>
          <p:cNvPr id="5" name="TextBox 4"/>
          <p:cNvSpPr txBox="1"/>
          <p:nvPr/>
        </p:nvSpPr>
        <p:spPr>
          <a:xfrm rot="10800000" flipH="1" flipV="1">
            <a:off x="0" y="1909564"/>
            <a:ext cx="9144000" cy="5016758"/>
          </a:xfrm>
          <a:prstGeom prst="rect">
            <a:avLst/>
          </a:prstGeom>
          <a:noFill/>
        </p:spPr>
        <p:txBody>
          <a:bodyPr wrap="square" rtlCol="0">
            <a:spAutoFit/>
          </a:bodyPr>
          <a:lstStyle/>
          <a:p>
            <a:pPr algn="just"/>
            <a:r>
              <a:rPr lang="sr-Latn-RS" sz="3200" b="1" dirty="0" smtClean="0">
                <a:latin typeface="Aparajita" pitchFamily="34" charset="0"/>
                <a:cs typeface="Aparajita" pitchFamily="34" charset="0"/>
              </a:rPr>
              <a:t>Metal Coca-Cola sign</a:t>
            </a:r>
          </a:p>
          <a:p>
            <a:pPr algn="just"/>
            <a:endParaRPr lang="sr-Latn-RS" sz="3200" dirty="0">
              <a:latin typeface="Aparajita" pitchFamily="34" charset="0"/>
              <a:cs typeface="Aparajita" pitchFamily="34" charset="0"/>
            </a:endParaRPr>
          </a:p>
          <a:p>
            <a:pPr algn="just"/>
            <a:r>
              <a:rPr lang="sr-Latn-RS" sz="3200" dirty="0" smtClean="0">
                <a:latin typeface="Aparajita" pitchFamily="34" charset="0"/>
                <a:cs typeface="Aparajita" pitchFamily="34" charset="0"/>
              </a:rPr>
              <a:t>1. _________item is unusual. 2. _________ is a Coca-Cola sign from the 1950s. The metal sign is circular and 3. _________ is 30cm wide. 4. __________ weighs one kilogram. 5 __________ is red and 6. ________ has a great picture of the famous Coca-Cola bottle. picture of the famous Coca-Cola bottle. 7. _________ picture is in good condition but there are some scratches on the side of the sign. 8. ___________ scratches are very small and 9. ____________ are not a problem. Hope you like it!</a:t>
            </a:r>
            <a:endParaRPr lang="en-US" sz="3200" dirty="0">
              <a:latin typeface="Aparajita" pitchFamily="34" charset="0"/>
              <a:cs typeface="Aparajit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0" presetClass="entr" presetSubtype="0" fill="hold" nodeType="clickEffect">
                                  <p:stCondLst>
                                    <p:cond delay="0"/>
                                  </p:stCondLst>
                                  <p:iterate type="lt">
                                    <p:tmPct val="10000"/>
                                  </p:iterate>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1000"/>
                                        <p:tgtEl>
                                          <p:spTgt spid="5">
                                            <p:txEl>
                                              <p:pRg st="2" end="2"/>
                                            </p:txEl>
                                          </p:spTgt>
                                        </p:tgtEl>
                                      </p:cBhvr>
                                    </p:animEffect>
                                    <p:anim calcmode="lin" valueType="num">
                                      <p:cBhvr>
                                        <p:cTn id="23" dur="10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24"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32"/>
          </a:xfrm>
        </p:spPr>
        <p:txBody>
          <a:bodyPr>
            <a:normAutofit/>
          </a:bodyPr>
          <a:lstStyle/>
          <a:p>
            <a:r>
              <a:rPr lang="sr-Latn-RS" sz="2400" dirty="0" smtClean="0">
                <a:latin typeface="Californian FB" pitchFamily="18" charset="0"/>
              </a:rPr>
              <a:t>9a </a:t>
            </a:r>
            <a:r>
              <a:rPr lang="sr-Latn-RS" sz="2400" b="1" dirty="0" smtClean="0">
                <a:solidFill>
                  <a:srgbClr val="FF0000"/>
                </a:solidFill>
                <a:latin typeface="Californian FB" pitchFamily="18" charset="0"/>
              </a:rPr>
              <a:t>page 73</a:t>
            </a:r>
            <a:r>
              <a:rPr lang="sr-Latn-RS" sz="2400" dirty="0" smtClean="0">
                <a:latin typeface="Californian FB" pitchFamily="18" charset="0"/>
              </a:rPr>
              <a:t>, Complete the first sentence of the description of the object in photo A. Use the notes below.</a:t>
            </a:r>
            <a:endParaRPr lang="en-US" sz="2400" dirty="0">
              <a:latin typeface="Californian FB" pitchFamily="18" charset="0"/>
            </a:endParaRPr>
          </a:p>
        </p:txBody>
      </p:sp>
      <p:sp>
        <p:nvSpPr>
          <p:cNvPr id="3" name="Content Placeholder 2"/>
          <p:cNvSpPr>
            <a:spLocks noGrp="1"/>
          </p:cNvSpPr>
          <p:nvPr>
            <p:ph idx="1"/>
          </p:nvPr>
        </p:nvSpPr>
        <p:spPr>
          <a:xfrm>
            <a:off x="0" y="1785926"/>
            <a:ext cx="9144000" cy="5072074"/>
          </a:xfrm>
        </p:spPr>
        <p:txBody>
          <a:bodyPr>
            <a:normAutofit fontScale="92500" lnSpcReduction="20000"/>
          </a:bodyPr>
          <a:lstStyle/>
          <a:p>
            <a:r>
              <a:rPr lang="sr-Latn-RS" sz="2600" b="1" dirty="0" smtClean="0">
                <a:latin typeface="Californian FB" pitchFamily="18" charset="0"/>
              </a:rPr>
              <a:t>Item</a:t>
            </a:r>
            <a:r>
              <a:rPr lang="sr-Latn-RS" sz="2400" dirty="0" smtClean="0">
                <a:latin typeface="Californian FB" pitchFamily="18" charset="0"/>
              </a:rPr>
              <a:t>: set of dominoes</a:t>
            </a:r>
          </a:p>
          <a:p>
            <a:r>
              <a:rPr lang="sr-Latn-RS" sz="2400" b="1" dirty="0" smtClean="0">
                <a:latin typeface="Californian FB" pitchFamily="18" charset="0"/>
              </a:rPr>
              <a:t>Country</a:t>
            </a:r>
            <a:r>
              <a:rPr lang="sr-Latn-RS" sz="2400" dirty="0" smtClean="0">
                <a:latin typeface="Californian FB" pitchFamily="18" charset="0"/>
              </a:rPr>
              <a:t>: China                                    </a:t>
            </a:r>
            <a:r>
              <a:rPr lang="sr-Latn-RS" sz="2400" b="1" dirty="0" smtClean="0">
                <a:latin typeface="Californian FB" pitchFamily="18" charset="0"/>
              </a:rPr>
              <a:t>Age</a:t>
            </a:r>
            <a:r>
              <a:rPr lang="sr-Latn-RS" sz="2400" dirty="0" smtClean="0">
                <a:latin typeface="Californian FB" pitchFamily="18" charset="0"/>
              </a:rPr>
              <a:t>: 90 years</a:t>
            </a:r>
          </a:p>
          <a:p>
            <a:r>
              <a:rPr lang="sr-Latn-RS" sz="2400" b="1" dirty="0" smtClean="0">
                <a:latin typeface="Californian FB" pitchFamily="18" charset="0"/>
              </a:rPr>
              <a:t>Weight of set</a:t>
            </a:r>
            <a:r>
              <a:rPr lang="sr-Latn-RS" sz="2400" dirty="0" smtClean="0">
                <a:latin typeface="Californian FB" pitchFamily="18" charset="0"/>
              </a:rPr>
              <a:t>: 1kg</a:t>
            </a:r>
          </a:p>
          <a:p>
            <a:r>
              <a:rPr lang="sr-Latn-RS" sz="2600" b="1" dirty="0" smtClean="0">
                <a:latin typeface="Californian FB" pitchFamily="18" charset="0"/>
              </a:rPr>
              <a:t>Box:</a:t>
            </a:r>
          </a:p>
          <a:p>
            <a:r>
              <a:rPr lang="sr-Latn-RS" sz="2400" b="1" dirty="0" smtClean="0">
                <a:latin typeface="Californian FB" pitchFamily="18" charset="0"/>
              </a:rPr>
              <a:t>Material</a:t>
            </a:r>
            <a:r>
              <a:rPr lang="sr-Latn-RS" sz="2400" dirty="0" smtClean="0">
                <a:latin typeface="Californian FB" pitchFamily="18" charset="0"/>
              </a:rPr>
              <a:t>: wood                                  </a:t>
            </a:r>
            <a:r>
              <a:rPr lang="sr-Latn-RS" sz="2400" b="1" dirty="0" smtClean="0">
                <a:latin typeface="Californian FB" pitchFamily="18" charset="0"/>
              </a:rPr>
              <a:t>Colour</a:t>
            </a:r>
            <a:r>
              <a:rPr lang="sr-Latn-RS" sz="2400" dirty="0" smtClean="0">
                <a:latin typeface="Californian FB" pitchFamily="18" charset="0"/>
              </a:rPr>
              <a:t>: red</a:t>
            </a:r>
          </a:p>
          <a:p>
            <a:r>
              <a:rPr lang="sr-Latn-RS" sz="2400" b="1" dirty="0" smtClean="0">
                <a:latin typeface="Californian FB" pitchFamily="18" charset="0"/>
              </a:rPr>
              <a:t>Picture</a:t>
            </a:r>
            <a:r>
              <a:rPr lang="sr-Latn-RS" sz="2400" dirty="0" smtClean="0">
                <a:latin typeface="Californian FB" pitchFamily="18" charset="0"/>
              </a:rPr>
              <a:t>: some flowers                       </a:t>
            </a:r>
            <a:r>
              <a:rPr lang="sr-Latn-RS" sz="2400" b="1" dirty="0" smtClean="0">
                <a:latin typeface="Californian FB" pitchFamily="18" charset="0"/>
              </a:rPr>
              <a:t>Shape</a:t>
            </a:r>
            <a:r>
              <a:rPr lang="sr-Latn-RS" sz="2400" dirty="0" smtClean="0">
                <a:latin typeface="Californian FB" pitchFamily="18" charset="0"/>
              </a:rPr>
              <a:t>: square</a:t>
            </a:r>
          </a:p>
          <a:p>
            <a:r>
              <a:rPr lang="sr-Latn-RS" sz="2400" b="1" dirty="0" smtClean="0">
                <a:latin typeface="Californian FB" pitchFamily="18" charset="0"/>
              </a:rPr>
              <a:t>Width</a:t>
            </a:r>
            <a:r>
              <a:rPr lang="sr-Latn-RS" sz="2400" dirty="0" smtClean="0">
                <a:latin typeface="Californian FB" pitchFamily="18" charset="0"/>
              </a:rPr>
              <a:t>: 20 cm</a:t>
            </a:r>
          </a:p>
          <a:p>
            <a:r>
              <a:rPr lang="sr-Latn-RS" sz="2400" b="1" dirty="0" smtClean="0">
                <a:latin typeface="Californian FB" pitchFamily="18" charset="0"/>
              </a:rPr>
              <a:t>Condition</a:t>
            </a:r>
            <a:r>
              <a:rPr lang="sr-Latn-RS" sz="2400" dirty="0" smtClean="0">
                <a:latin typeface="Californian FB" pitchFamily="18" charset="0"/>
              </a:rPr>
              <a:t>: picture – excellent; box – good</a:t>
            </a:r>
          </a:p>
          <a:p>
            <a:r>
              <a:rPr lang="sr-Latn-RS" sz="2600" b="1" dirty="0" smtClean="0">
                <a:latin typeface="Californian FB" pitchFamily="18" charset="0"/>
              </a:rPr>
              <a:t>Dominoes:</a:t>
            </a:r>
          </a:p>
          <a:p>
            <a:r>
              <a:rPr lang="sr-Latn-RS" sz="2400" b="1" dirty="0" smtClean="0">
                <a:latin typeface="Californian FB" pitchFamily="18" charset="0"/>
              </a:rPr>
              <a:t>Number</a:t>
            </a:r>
            <a:r>
              <a:rPr lang="sr-Latn-RS" sz="2400" dirty="0" smtClean="0">
                <a:latin typeface="Californian FB" pitchFamily="18" charset="0"/>
              </a:rPr>
              <a:t>: 28                                          </a:t>
            </a:r>
            <a:r>
              <a:rPr lang="sr-Latn-RS" sz="2400" b="1" dirty="0" smtClean="0">
                <a:latin typeface="Californian FB" pitchFamily="18" charset="0"/>
              </a:rPr>
              <a:t>Material</a:t>
            </a:r>
            <a:r>
              <a:rPr lang="sr-Latn-RS" sz="2400" dirty="0" smtClean="0">
                <a:latin typeface="Californian FB" pitchFamily="18" charset="0"/>
              </a:rPr>
              <a:t>: plastic</a:t>
            </a:r>
          </a:p>
          <a:p>
            <a:r>
              <a:rPr lang="sr-Latn-RS" sz="2400" b="1" dirty="0" smtClean="0">
                <a:latin typeface="Californian FB" pitchFamily="18" charset="0"/>
              </a:rPr>
              <a:t>Colour</a:t>
            </a:r>
            <a:r>
              <a:rPr lang="sr-Latn-RS" sz="2400" dirty="0" smtClean="0">
                <a:latin typeface="Californian FB" pitchFamily="18" charset="0"/>
              </a:rPr>
              <a:t>: white (black spots)</a:t>
            </a:r>
          </a:p>
          <a:p>
            <a:r>
              <a:rPr lang="sr-Latn-RS" sz="2400" b="1" dirty="0" smtClean="0">
                <a:latin typeface="Californian FB" pitchFamily="18" charset="0"/>
              </a:rPr>
              <a:t>Shape</a:t>
            </a:r>
            <a:r>
              <a:rPr lang="sr-Latn-RS" sz="2400" dirty="0" smtClean="0">
                <a:latin typeface="Californian FB" pitchFamily="18" charset="0"/>
              </a:rPr>
              <a:t>: rectangular                             </a:t>
            </a:r>
            <a:r>
              <a:rPr lang="sr-Latn-RS" sz="2400" b="1" dirty="0" smtClean="0">
                <a:latin typeface="Californian FB" pitchFamily="18" charset="0"/>
              </a:rPr>
              <a:t>Length</a:t>
            </a:r>
            <a:r>
              <a:rPr lang="sr-Latn-RS" sz="2400" dirty="0" smtClean="0">
                <a:latin typeface="Californian FB" pitchFamily="18" charset="0"/>
              </a:rPr>
              <a:t>: 4cm</a:t>
            </a:r>
          </a:p>
          <a:p>
            <a:r>
              <a:rPr lang="sr-Latn-RS" sz="2400" b="1" dirty="0" smtClean="0">
                <a:latin typeface="Californian FB" pitchFamily="18" charset="0"/>
              </a:rPr>
              <a:t>Width</a:t>
            </a:r>
            <a:r>
              <a:rPr lang="sr-Latn-RS" sz="2400" dirty="0" smtClean="0">
                <a:latin typeface="Californian FB" pitchFamily="18" charset="0"/>
              </a:rPr>
              <a:t>: 2cm</a:t>
            </a:r>
          </a:p>
          <a:p>
            <a:r>
              <a:rPr lang="sr-Latn-RS" sz="2400" b="1" dirty="0" smtClean="0">
                <a:latin typeface="Californian FB" pitchFamily="18" charset="0"/>
              </a:rPr>
              <a:t>Condition</a:t>
            </a:r>
            <a:r>
              <a:rPr lang="sr-Latn-RS" sz="2400" dirty="0" smtClean="0">
                <a:latin typeface="Californian FB" pitchFamily="18" charset="0"/>
              </a:rPr>
              <a:t>: very good</a:t>
            </a:r>
            <a:endParaRPr lang="en-US" sz="2400" dirty="0">
              <a:latin typeface="Californian FB" pitchFamily="18" charset="0"/>
            </a:endParaRPr>
          </a:p>
        </p:txBody>
      </p:sp>
      <p:sp>
        <p:nvSpPr>
          <p:cNvPr id="4" name="TextBox 3"/>
          <p:cNvSpPr txBox="1"/>
          <p:nvPr/>
        </p:nvSpPr>
        <p:spPr>
          <a:xfrm>
            <a:off x="0" y="928670"/>
            <a:ext cx="9144000" cy="861774"/>
          </a:xfrm>
          <a:prstGeom prst="rect">
            <a:avLst/>
          </a:prstGeom>
          <a:noFill/>
        </p:spPr>
        <p:txBody>
          <a:bodyPr wrap="square" rtlCol="0">
            <a:spAutoFit/>
          </a:bodyPr>
          <a:lstStyle/>
          <a:p>
            <a:pPr algn="just"/>
            <a:r>
              <a:rPr lang="sr-Latn-RS" sz="2500" dirty="0" smtClean="0">
                <a:latin typeface="Californian FB" pitchFamily="18" charset="0"/>
              </a:rPr>
              <a:t>This is a lovely item. It is a set of dominoes from 1. </a:t>
            </a:r>
            <a:r>
              <a:rPr lang="sr-Latn-RS" sz="2500" dirty="0" smtClean="0">
                <a:latin typeface="Californian FB" pitchFamily="18" charset="0"/>
              </a:rPr>
              <a:t>______________ . </a:t>
            </a:r>
            <a:r>
              <a:rPr lang="sr-Latn-RS" sz="2500" dirty="0" smtClean="0">
                <a:latin typeface="Californian FB" pitchFamily="18" charset="0"/>
              </a:rPr>
              <a:t>It is 2. _______________ years old and it weighs ____________________kilogram.</a:t>
            </a:r>
            <a:endParaRPr lang="en-US" sz="25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2000"/>
                                        <p:tgtEl>
                                          <p:spTgt spid="3">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2000"/>
                                        <p:tgtEl>
                                          <p:spTgt spid="3">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Effect transition="in" filter="fade">
                                      <p:cBhvr>
                                        <p:cTn id="62" dur="2000"/>
                                        <p:tgtEl>
                                          <p:spTgt spid="3">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Effect transition="in" filter="fade">
                                      <p:cBhvr>
                                        <p:cTn id="67" dur="2000"/>
                                        <p:tgtEl>
                                          <p:spTgt spid="3">
                                            <p:txEl>
                                              <p:pRg st="10" end="1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Effect transition="in" filter="fade">
                                      <p:cBhvr>
                                        <p:cTn id="72" dur="2000"/>
                                        <p:tgtEl>
                                          <p:spTgt spid="3">
                                            <p:txEl>
                                              <p:pRg st="11" end="1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12" end="12"/>
                                            </p:txEl>
                                          </p:spTgt>
                                        </p:tgtEl>
                                        <p:attrNameLst>
                                          <p:attrName>style.visibility</p:attrName>
                                        </p:attrNameLst>
                                      </p:cBhvr>
                                      <p:to>
                                        <p:strVal val="visible"/>
                                      </p:to>
                                    </p:set>
                                    <p:animEffect transition="in" filter="fade">
                                      <p:cBhvr>
                                        <p:cTn id="77" dur="2000"/>
                                        <p:tgtEl>
                                          <p:spTgt spid="3">
                                            <p:txEl>
                                              <p:pRg st="12" end="1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13" end="13"/>
                                            </p:txEl>
                                          </p:spTgt>
                                        </p:tgtEl>
                                        <p:attrNameLst>
                                          <p:attrName>style.visibility</p:attrName>
                                        </p:attrNameLst>
                                      </p:cBhvr>
                                      <p:to>
                                        <p:strVal val="visible"/>
                                      </p:to>
                                    </p:set>
                                    <p:animEffect transition="in" filter="fade">
                                      <p:cBhvr>
                                        <p:cTn id="82" dur="2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14554"/>
          </a:xfrm>
        </p:spPr>
        <p:txBody>
          <a:bodyPr>
            <a:noAutofit/>
          </a:bodyPr>
          <a:lstStyle/>
          <a:p>
            <a:r>
              <a:rPr lang="sr-Latn-RS" sz="3200" dirty="0" smtClean="0">
                <a:latin typeface="Californian FB" pitchFamily="18" charset="0"/>
              </a:rPr>
              <a:t>9b </a:t>
            </a:r>
            <a:r>
              <a:rPr lang="sr-Latn-RS" sz="3200" b="1" dirty="0" smtClean="0">
                <a:solidFill>
                  <a:srgbClr val="FF0000"/>
                </a:solidFill>
                <a:latin typeface="Californian FB" pitchFamily="18" charset="0"/>
              </a:rPr>
              <a:t>page 73</a:t>
            </a:r>
            <a:r>
              <a:rPr lang="sr-Latn-RS" sz="3200" dirty="0" smtClean="0">
                <a:latin typeface="Californian FB" pitchFamily="18" charset="0"/>
              </a:rPr>
              <a:t>, Work with your colleague. One of you writes the description of the box. The other writes the description of the dominoes. Use the information above. Read your partner’s work.</a:t>
            </a:r>
            <a:endParaRPr lang="en-US" sz="3200" dirty="0">
              <a:latin typeface="Californian FB" pitchFamily="18" charset="0"/>
            </a:endParaRPr>
          </a:p>
        </p:txBody>
      </p:sp>
      <p:sp>
        <p:nvSpPr>
          <p:cNvPr id="3" name="Content Placeholder 2"/>
          <p:cNvSpPr>
            <a:spLocks noGrp="1"/>
          </p:cNvSpPr>
          <p:nvPr>
            <p:ph idx="1"/>
          </p:nvPr>
        </p:nvSpPr>
        <p:spPr>
          <a:xfrm>
            <a:off x="285720" y="2214554"/>
            <a:ext cx="8572560" cy="3911609"/>
          </a:xfrm>
        </p:spPr>
        <p:txBody>
          <a:bodyPr/>
          <a:lstStyle/>
          <a:p>
            <a:r>
              <a:rPr lang="sr-Latn-RS" i="1" dirty="0" smtClean="0">
                <a:latin typeface="Californian FB" pitchFamily="18" charset="0"/>
              </a:rPr>
              <a:t>- The wooden box ...</a:t>
            </a:r>
          </a:p>
          <a:p>
            <a:r>
              <a:rPr lang="sr-Latn-RS" i="1" dirty="0">
                <a:latin typeface="Californian FB" pitchFamily="18" charset="0"/>
              </a:rPr>
              <a:t> </a:t>
            </a:r>
            <a:r>
              <a:rPr lang="sr-Latn-RS" i="1" dirty="0" smtClean="0">
                <a:latin typeface="Californian FB" pitchFamily="18" charset="0"/>
              </a:rPr>
              <a:t>- In the box, there are 28 ...</a:t>
            </a:r>
            <a:endParaRPr lang="en-US"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571744"/>
          </a:xfrm>
        </p:spPr>
        <p:txBody>
          <a:bodyPr>
            <a:noAutofit/>
          </a:bodyPr>
          <a:lstStyle/>
          <a:p>
            <a:r>
              <a:rPr lang="sr-Latn-RS" sz="3200" dirty="0" smtClean="0">
                <a:latin typeface="Californian FB" pitchFamily="18" charset="0"/>
              </a:rPr>
              <a:t>10. </a:t>
            </a:r>
            <a:r>
              <a:rPr lang="sr-Latn-RS" sz="3200" b="1" dirty="0" smtClean="0">
                <a:solidFill>
                  <a:srgbClr val="FF0000"/>
                </a:solidFill>
                <a:latin typeface="Californian FB" pitchFamily="18" charset="0"/>
              </a:rPr>
              <a:t>page 73</a:t>
            </a:r>
            <a:r>
              <a:rPr lang="sr-Latn-RS" sz="3200" dirty="0" smtClean="0">
                <a:latin typeface="Californian FB" pitchFamily="18" charset="0"/>
              </a:rPr>
              <a:t>, What were the final prices of these objects, do you think? Match a price with each object. Would you like to buy any of these objects?</a:t>
            </a:r>
            <a:endParaRPr lang="en-US" sz="3200" dirty="0">
              <a:latin typeface="Californian FB" pitchFamily="18" charset="0"/>
            </a:endParaRPr>
          </a:p>
        </p:txBody>
      </p:sp>
      <p:graphicFrame>
        <p:nvGraphicFramePr>
          <p:cNvPr id="4" name="Content Placeholder 3"/>
          <p:cNvGraphicFramePr>
            <a:graphicFrameLocks noGrp="1"/>
          </p:cNvGraphicFramePr>
          <p:nvPr>
            <p:ph idx="1"/>
          </p:nvPr>
        </p:nvGraphicFramePr>
        <p:xfrm>
          <a:off x="457200" y="3143248"/>
          <a:ext cx="8229600" cy="722950"/>
        </p:xfrm>
        <a:graphic>
          <a:graphicData uri="http://schemas.openxmlformats.org/drawingml/2006/table">
            <a:tbl>
              <a:tblPr firstRow="1" bandRow="1">
                <a:tableStyleId>{E8B1032C-EA38-4F05-BA0D-38AFFFC7BED3}</a:tableStyleId>
              </a:tblPr>
              <a:tblGrid>
                <a:gridCol w="8229600"/>
              </a:tblGrid>
              <a:tr h="722950">
                <a:tc>
                  <a:txBody>
                    <a:bodyPr/>
                    <a:lstStyle/>
                    <a:p>
                      <a:pPr algn="ctr"/>
                      <a:r>
                        <a:rPr lang="sr-Latn-RS" dirty="0" smtClean="0">
                          <a:latin typeface="Lucida Fax" pitchFamily="18" charset="0"/>
                        </a:rPr>
                        <a:t>$ 45                                 $ 350                                $ 75</a:t>
                      </a:r>
                      <a:endParaRPr lang="en-US" dirty="0">
                        <a:latin typeface="Lucida Fax"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7166"/>
            <a:ext cx="9144000" cy="1428760"/>
          </a:xfrm>
        </p:spPr>
        <p:txBody>
          <a:bodyPr>
            <a:noAutofit/>
          </a:bodyPr>
          <a:lstStyle/>
          <a:p>
            <a:r>
              <a:rPr lang="sr-Latn-RS" sz="3600" dirty="0" smtClean="0">
                <a:latin typeface="Andalus" pitchFamily="18" charset="-78"/>
                <a:cs typeface="Andalus" pitchFamily="18" charset="-78"/>
              </a:rPr>
              <a:t>2. </a:t>
            </a:r>
            <a:r>
              <a:rPr lang="sr-Latn-RS" sz="3600" b="1" dirty="0" smtClean="0">
                <a:solidFill>
                  <a:srgbClr val="FF0000"/>
                </a:solidFill>
                <a:latin typeface="Andalus" pitchFamily="18" charset="-78"/>
                <a:cs typeface="Andalus" pitchFamily="18" charset="-78"/>
              </a:rPr>
              <a:t>page 72</a:t>
            </a:r>
            <a:r>
              <a:rPr lang="sr-Latn-RS" sz="3600" dirty="0" smtClean="0">
                <a:latin typeface="Andalus" pitchFamily="18" charset="-78"/>
                <a:cs typeface="Andalus" pitchFamily="18" charset="-78"/>
              </a:rPr>
              <a:t>, </a:t>
            </a:r>
            <a:r>
              <a:rPr lang="sr-Latn-RS" sz="3600" dirty="0" smtClean="0">
                <a:latin typeface="Andalus" pitchFamily="18" charset="-78"/>
                <a:cs typeface="Andalus" pitchFamily="18" charset="-78"/>
              </a:rPr>
              <a:t>answers</a:t>
            </a:r>
            <a:endParaRPr lang="en-US" sz="3600" dirty="0">
              <a:latin typeface="Andalus" pitchFamily="18" charset="-78"/>
              <a:cs typeface="Andalus" pitchFamily="18" charset="-78"/>
            </a:endParaRPr>
          </a:p>
        </p:txBody>
      </p:sp>
      <p:sp>
        <p:nvSpPr>
          <p:cNvPr id="3" name="Content Placeholder 2"/>
          <p:cNvSpPr>
            <a:spLocks noGrp="1"/>
          </p:cNvSpPr>
          <p:nvPr>
            <p:ph idx="1"/>
          </p:nvPr>
        </p:nvSpPr>
        <p:spPr>
          <a:xfrm>
            <a:off x="214282" y="2071678"/>
            <a:ext cx="8715436" cy="4500594"/>
          </a:xfrm>
        </p:spPr>
        <p:txBody>
          <a:bodyPr>
            <a:normAutofit/>
          </a:bodyPr>
          <a:lstStyle/>
          <a:p>
            <a:r>
              <a:rPr lang="sr-Latn-RS" dirty="0" smtClean="0">
                <a:latin typeface="Andalus" pitchFamily="18" charset="-78"/>
                <a:cs typeface="Andalus" pitchFamily="18" charset="-78"/>
              </a:rPr>
              <a:t>a. Put words into groups by their meaning: Sort these words into groups – materials and shapes.</a:t>
            </a:r>
          </a:p>
          <a:p>
            <a:r>
              <a:rPr lang="sr-Latn-RS" dirty="0" smtClean="0">
                <a:latin typeface="Andalus" pitchFamily="18" charset="-78"/>
                <a:cs typeface="Andalus" pitchFamily="18" charset="-78"/>
              </a:rPr>
              <a:t>materials: leather      metal    </a:t>
            </a:r>
            <a:r>
              <a:rPr lang="sr-Latn-RS" dirty="0" smtClean="0">
                <a:latin typeface="Andalus" pitchFamily="18" charset="-78"/>
                <a:cs typeface="Andalus" pitchFamily="18" charset="-78"/>
              </a:rPr>
              <a:t>plastic  </a:t>
            </a:r>
            <a:r>
              <a:rPr lang="sr-Latn-RS" dirty="0" smtClean="0">
                <a:latin typeface="Andalus" pitchFamily="18" charset="-78"/>
                <a:cs typeface="Andalus" pitchFamily="18" charset="-78"/>
              </a:rPr>
              <a:t> </a:t>
            </a:r>
            <a:r>
              <a:rPr lang="sr-Latn-RS" dirty="0" smtClean="0">
                <a:latin typeface="Andalus" pitchFamily="18" charset="-78"/>
                <a:cs typeface="Andalus" pitchFamily="18" charset="-78"/>
              </a:rPr>
              <a:t>wood</a:t>
            </a:r>
            <a:endParaRPr lang="sr-Latn-RS" dirty="0" smtClean="0">
              <a:latin typeface="Andalus" pitchFamily="18" charset="-78"/>
              <a:cs typeface="Andalus" pitchFamily="18" charset="-78"/>
            </a:endParaRPr>
          </a:p>
          <a:p>
            <a:r>
              <a:rPr lang="sr-Latn-RS" dirty="0" smtClean="0">
                <a:latin typeface="Andalus" pitchFamily="18" charset="-78"/>
                <a:cs typeface="Andalus" pitchFamily="18" charset="-78"/>
              </a:rPr>
              <a:t>shapes: </a:t>
            </a:r>
            <a:r>
              <a:rPr lang="sr-Latn-RS" dirty="0" smtClean="0">
                <a:latin typeface="Andalus" pitchFamily="18" charset="-78"/>
                <a:cs typeface="Andalus" pitchFamily="18" charset="-78"/>
              </a:rPr>
              <a:t>square </a:t>
            </a:r>
            <a:r>
              <a:rPr lang="sr-Latn-RS" dirty="0" smtClean="0">
                <a:latin typeface="Andalus" pitchFamily="18" charset="-78"/>
                <a:cs typeface="Andalus" pitchFamily="18" charset="-78"/>
              </a:rPr>
              <a:t>circle</a:t>
            </a:r>
            <a:r>
              <a:rPr lang="sr-Latn-RS" dirty="0" smtClean="0">
                <a:latin typeface="Andalus" pitchFamily="18" charset="-78"/>
                <a:cs typeface="Andalus" pitchFamily="18" charset="-78"/>
              </a:rPr>
              <a:t> rectangle</a:t>
            </a:r>
            <a:endParaRPr lang="sr-Latn-RS" dirty="0" smtClean="0">
              <a:latin typeface="Andalus" pitchFamily="18" charset="-78"/>
              <a:cs typeface="Andalus" pitchFamily="18" charset="-78"/>
            </a:endParaRPr>
          </a:p>
          <a:p>
            <a:r>
              <a:rPr lang="sr-Latn-RS" dirty="0" smtClean="0">
                <a:latin typeface="Andalus" pitchFamily="18" charset="-78"/>
                <a:cs typeface="Andalus" pitchFamily="18" charset="-78"/>
              </a:rPr>
              <a:t>Can you add more words to these groups</a:t>
            </a:r>
            <a:r>
              <a:rPr lang="sr-Latn-RS" dirty="0" smtClean="0">
                <a:latin typeface="Andalus" pitchFamily="18" charset="-78"/>
                <a:cs typeface="Andalus" pitchFamily="18" charset="-78"/>
              </a:rPr>
              <a:t>?</a:t>
            </a:r>
          </a:p>
          <a:p>
            <a:r>
              <a:rPr lang="sr-Latn-RS" dirty="0" smtClean="0">
                <a:latin typeface="Andalus" pitchFamily="18" charset="-78"/>
                <a:cs typeface="Andalus" pitchFamily="18" charset="-78"/>
              </a:rPr>
              <a:t>materials: </a:t>
            </a:r>
            <a:r>
              <a:rPr lang="sr-Latn-RS" i="1" dirty="0" smtClean="0">
                <a:latin typeface="Andalus" pitchFamily="18" charset="-78"/>
                <a:cs typeface="Andalus" pitchFamily="18" charset="-78"/>
              </a:rPr>
              <a:t>silk, cotton (pamuk)</a:t>
            </a:r>
          </a:p>
          <a:p>
            <a:r>
              <a:rPr lang="sr-Latn-RS" i="1" dirty="0" smtClean="0">
                <a:latin typeface="Andalus" pitchFamily="18" charset="-78"/>
                <a:cs typeface="Andalus" pitchFamily="18" charset="-78"/>
              </a:rPr>
              <a:t>shapes: cone (kupa), pyramid</a:t>
            </a:r>
            <a:endParaRPr lang="en-US" i="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9718" cy="785794"/>
          </a:xfrm>
        </p:spPr>
        <p:txBody>
          <a:bodyPr>
            <a:noAutofit/>
          </a:bodyPr>
          <a:lstStyle/>
          <a:p>
            <a:r>
              <a:rPr lang="sr-Latn-RS" sz="3000" dirty="0" smtClean="0">
                <a:latin typeface="Andalus" pitchFamily="18" charset="-78"/>
                <a:cs typeface="Andalus" pitchFamily="18" charset="-78"/>
              </a:rPr>
              <a:t>2. </a:t>
            </a:r>
            <a:r>
              <a:rPr lang="sr-Latn-RS" sz="3000" b="1" dirty="0" smtClean="0">
                <a:solidFill>
                  <a:srgbClr val="FF0000"/>
                </a:solidFill>
                <a:latin typeface="Andalus" pitchFamily="18" charset="-78"/>
                <a:cs typeface="Andalus" pitchFamily="18" charset="-78"/>
              </a:rPr>
              <a:t>page 72</a:t>
            </a:r>
            <a:r>
              <a:rPr lang="sr-Latn-RS" sz="3000" dirty="0" smtClean="0">
                <a:latin typeface="Andalus" pitchFamily="18" charset="-78"/>
                <a:cs typeface="Andalus" pitchFamily="18" charset="-78"/>
              </a:rPr>
              <a:t>, </a:t>
            </a:r>
            <a:r>
              <a:rPr lang="sr-Latn-RS" sz="3000" dirty="0" smtClean="0">
                <a:latin typeface="Andalus" pitchFamily="18" charset="-78"/>
                <a:cs typeface="Andalus" pitchFamily="18" charset="-78"/>
              </a:rPr>
              <a:t>answers</a:t>
            </a:r>
            <a:endParaRPr lang="en-US" sz="3000" dirty="0"/>
          </a:p>
        </p:txBody>
      </p:sp>
      <p:sp>
        <p:nvSpPr>
          <p:cNvPr id="3" name="Content Placeholder 2"/>
          <p:cNvSpPr>
            <a:spLocks noGrp="1"/>
          </p:cNvSpPr>
          <p:nvPr>
            <p:ph idx="1"/>
          </p:nvPr>
        </p:nvSpPr>
        <p:spPr>
          <a:xfrm>
            <a:off x="214282" y="642918"/>
            <a:ext cx="8715436" cy="4143405"/>
          </a:xfrm>
        </p:spPr>
        <p:txBody>
          <a:bodyPr/>
          <a:lstStyle/>
          <a:p>
            <a:pPr algn="just"/>
            <a:r>
              <a:rPr lang="sr-Latn-RS" dirty="0" smtClean="0">
                <a:latin typeface="Baskerville Old Face" pitchFamily="18" charset="0"/>
              </a:rPr>
              <a:t>What are the adjectives for these nouns? Use your dictionary.</a:t>
            </a:r>
          </a:p>
          <a:p>
            <a:pPr algn="just"/>
            <a:r>
              <a:rPr lang="sr-Latn-RS" b="1" dirty="0" smtClean="0">
                <a:latin typeface="Baskerville Old Face" pitchFamily="18" charset="0"/>
              </a:rPr>
              <a:t>rectangular              </a:t>
            </a:r>
            <a:r>
              <a:rPr lang="sr-Latn-RS" b="1" dirty="0" smtClean="0">
                <a:latin typeface="Baskerville Old Face" pitchFamily="18" charset="0"/>
              </a:rPr>
              <a:t>square              </a:t>
            </a:r>
            <a:r>
              <a:rPr lang="sr-Latn-RS" b="1" dirty="0" smtClean="0">
                <a:latin typeface="Baskerville Old Face" pitchFamily="18" charset="0"/>
              </a:rPr>
              <a:t>wooden</a:t>
            </a:r>
          </a:p>
          <a:p>
            <a:pPr algn="just"/>
            <a:r>
              <a:rPr lang="sr-Latn-RS" b="1" dirty="0" smtClean="0">
                <a:latin typeface="Baskerville Old Face" pitchFamily="18" charset="0"/>
              </a:rPr>
              <a:t>pravougaoni            kvadratni         drveni</a:t>
            </a:r>
            <a:endParaRPr lang="sr-Latn-RS" b="1" dirty="0" smtClean="0">
              <a:latin typeface="Baskerville Old Face" pitchFamily="18" charset="0"/>
            </a:endParaRPr>
          </a:p>
          <a:p>
            <a:pPr algn="just"/>
            <a:r>
              <a:rPr lang="sr-Latn-RS" dirty="0" smtClean="0">
                <a:latin typeface="Baskerville Old Face" pitchFamily="18" charset="0"/>
              </a:rPr>
              <a:t>Complete the table with these words. </a:t>
            </a:r>
          </a:p>
          <a:p>
            <a:pPr algn="just"/>
            <a:r>
              <a:rPr lang="sr-Latn-RS" dirty="0" smtClean="0">
                <a:latin typeface="Baskerville Old Face" pitchFamily="18" charset="0"/>
              </a:rPr>
              <a:t>long      widen        width       lengthen        weight</a:t>
            </a:r>
            <a:endParaRPr lang="en-US" dirty="0">
              <a:latin typeface="Baskerville Old Face" pitchFamily="18" charset="0"/>
            </a:endParaRPr>
          </a:p>
        </p:txBody>
      </p:sp>
      <p:graphicFrame>
        <p:nvGraphicFramePr>
          <p:cNvPr id="5" name="Table 4"/>
          <p:cNvGraphicFramePr>
            <a:graphicFrameLocks noGrp="1"/>
          </p:cNvGraphicFramePr>
          <p:nvPr/>
        </p:nvGraphicFramePr>
        <p:xfrm>
          <a:off x="714348" y="4714884"/>
          <a:ext cx="7429551" cy="1900240"/>
        </p:xfrm>
        <a:graphic>
          <a:graphicData uri="http://schemas.openxmlformats.org/drawingml/2006/table">
            <a:tbl>
              <a:tblPr firstRow="1" bandRow="1">
                <a:tableStyleId>{5940675A-B579-460E-94D1-54222C63F5DA}</a:tableStyleId>
              </a:tblPr>
              <a:tblGrid>
                <a:gridCol w="2476517"/>
                <a:gridCol w="2476517"/>
                <a:gridCol w="2476517"/>
              </a:tblGrid>
              <a:tr h="475060">
                <a:tc>
                  <a:txBody>
                    <a:bodyPr/>
                    <a:lstStyle/>
                    <a:p>
                      <a:pPr algn="ctr"/>
                      <a:r>
                        <a:rPr lang="sr-Latn-RS" sz="2400" b="1" dirty="0" smtClean="0">
                          <a:latin typeface="Baskerville Old Face" pitchFamily="18" charset="0"/>
                        </a:rPr>
                        <a:t>Noun</a:t>
                      </a:r>
                      <a:endParaRPr lang="en-US" sz="2400" b="1" dirty="0">
                        <a:latin typeface="Baskerville Old Face" pitchFamily="18" charset="0"/>
                      </a:endParaRPr>
                    </a:p>
                  </a:txBody>
                  <a:tcPr/>
                </a:tc>
                <a:tc>
                  <a:txBody>
                    <a:bodyPr/>
                    <a:lstStyle/>
                    <a:p>
                      <a:pPr algn="ctr"/>
                      <a:r>
                        <a:rPr lang="sr-Latn-RS" sz="2400" b="1" dirty="0" smtClean="0">
                          <a:latin typeface="Baskerville Old Face" pitchFamily="18" charset="0"/>
                        </a:rPr>
                        <a:t>Verb</a:t>
                      </a:r>
                      <a:endParaRPr lang="en-US" sz="2400" b="1" dirty="0">
                        <a:latin typeface="Baskerville Old Face" pitchFamily="18" charset="0"/>
                      </a:endParaRPr>
                    </a:p>
                  </a:txBody>
                  <a:tcPr/>
                </a:tc>
                <a:tc>
                  <a:txBody>
                    <a:bodyPr/>
                    <a:lstStyle/>
                    <a:p>
                      <a:pPr algn="ctr"/>
                      <a:r>
                        <a:rPr lang="sr-Latn-RS" sz="2400" b="1" dirty="0" smtClean="0">
                          <a:latin typeface="Baskerville Old Face" pitchFamily="18" charset="0"/>
                        </a:rPr>
                        <a:t>Adjective</a:t>
                      </a:r>
                      <a:endParaRPr lang="en-US" sz="2400" b="1" dirty="0">
                        <a:latin typeface="Baskerville Old Face" pitchFamily="18" charset="0"/>
                      </a:endParaRPr>
                    </a:p>
                  </a:txBody>
                  <a:tcPr/>
                </a:tc>
              </a:tr>
              <a:tr h="475060">
                <a:tc>
                  <a:txBody>
                    <a:bodyPr/>
                    <a:lstStyle/>
                    <a:p>
                      <a:pPr algn="l"/>
                      <a:r>
                        <a:rPr lang="sr-Latn-RS" sz="2400" dirty="0" smtClean="0">
                          <a:latin typeface="Baskerville Old Face" pitchFamily="18" charset="0"/>
                        </a:rPr>
                        <a:t>1. </a:t>
                      </a:r>
                      <a:r>
                        <a:rPr lang="sr-Latn-RS" sz="2400" b="1" dirty="0" smtClean="0">
                          <a:solidFill>
                            <a:srgbClr val="FF0000"/>
                          </a:solidFill>
                          <a:latin typeface="Baskerville Old Face" pitchFamily="18" charset="0"/>
                        </a:rPr>
                        <a:t>width</a:t>
                      </a:r>
                      <a:endParaRPr lang="en-US" sz="2400" b="1" dirty="0">
                        <a:solidFill>
                          <a:srgbClr val="FF0000"/>
                        </a:solidFill>
                        <a:latin typeface="Baskerville Old Face" pitchFamily="18" charset="0"/>
                      </a:endParaRPr>
                    </a:p>
                  </a:txBody>
                  <a:tcPr/>
                </a:tc>
                <a:tc>
                  <a:txBody>
                    <a:bodyPr/>
                    <a:lstStyle/>
                    <a:p>
                      <a:pPr algn="l"/>
                      <a:r>
                        <a:rPr lang="sr-Latn-RS" sz="2400" dirty="0" smtClean="0">
                          <a:latin typeface="Baskerville Old Face" pitchFamily="18" charset="0"/>
                        </a:rPr>
                        <a:t>2. </a:t>
                      </a:r>
                      <a:r>
                        <a:rPr lang="sr-Latn-RS" sz="2400" b="1" dirty="0" smtClean="0">
                          <a:solidFill>
                            <a:srgbClr val="FF0000"/>
                          </a:solidFill>
                          <a:latin typeface="Baskerville Old Face" pitchFamily="18" charset="0"/>
                        </a:rPr>
                        <a:t>widen</a:t>
                      </a:r>
                      <a:endParaRPr lang="en-US" sz="2400" b="1" dirty="0">
                        <a:solidFill>
                          <a:srgbClr val="FF0000"/>
                        </a:solidFill>
                        <a:latin typeface="Baskerville Old Face" pitchFamily="18" charset="0"/>
                      </a:endParaRPr>
                    </a:p>
                  </a:txBody>
                  <a:tcPr/>
                </a:tc>
                <a:tc>
                  <a:txBody>
                    <a:bodyPr/>
                    <a:lstStyle/>
                    <a:p>
                      <a:pPr algn="l"/>
                      <a:r>
                        <a:rPr lang="sr-Latn-RS" sz="2400" dirty="0" smtClean="0">
                          <a:latin typeface="Baskerville Old Face" pitchFamily="18" charset="0"/>
                        </a:rPr>
                        <a:t>wide</a:t>
                      </a:r>
                      <a:endParaRPr lang="en-US" sz="2400" dirty="0">
                        <a:latin typeface="Baskerville Old Face" pitchFamily="18" charset="0"/>
                      </a:endParaRPr>
                    </a:p>
                  </a:txBody>
                  <a:tcPr/>
                </a:tc>
              </a:tr>
              <a:tr h="475060">
                <a:tc>
                  <a:txBody>
                    <a:bodyPr/>
                    <a:lstStyle/>
                    <a:p>
                      <a:pPr algn="l"/>
                      <a:r>
                        <a:rPr lang="sr-Latn-RS" sz="2400" dirty="0" smtClean="0">
                          <a:latin typeface="Baskerville Old Face" pitchFamily="18" charset="0"/>
                        </a:rPr>
                        <a:t>length</a:t>
                      </a:r>
                      <a:endParaRPr lang="en-US" sz="2400" dirty="0">
                        <a:latin typeface="Baskerville Old Face" pitchFamily="18" charset="0"/>
                      </a:endParaRPr>
                    </a:p>
                  </a:txBody>
                  <a:tcPr/>
                </a:tc>
                <a:tc>
                  <a:txBody>
                    <a:bodyPr/>
                    <a:lstStyle/>
                    <a:p>
                      <a:pPr algn="l"/>
                      <a:r>
                        <a:rPr lang="sr-Latn-RS" sz="2400" dirty="0" smtClean="0">
                          <a:latin typeface="Baskerville Old Face" pitchFamily="18" charset="0"/>
                        </a:rPr>
                        <a:t>3.</a:t>
                      </a:r>
                      <a:r>
                        <a:rPr lang="sr-Latn-RS" sz="2400" baseline="0" dirty="0" smtClean="0">
                          <a:latin typeface="Baskerville Old Face" pitchFamily="18" charset="0"/>
                        </a:rPr>
                        <a:t> </a:t>
                      </a:r>
                      <a:r>
                        <a:rPr lang="sr-Latn-RS" sz="2400" b="1" baseline="0" dirty="0" smtClean="0">
                          <a:solidFill>
                            <a:srgbClr val="FF0000"/>
                          </a:solidFill>
                          <a:latin typeface="Baskerville Old Face" pitchFamily="18" charset="0"/>
                        </a:rPr>
                        <a:t>lengthen</a:t>
                      </a:r>
                      <a:endParaRPr lang="en-US" sz="2400" b="1" dirty="0">
                        <a:solidFill>
                          <a:srgbClr val="FF0000"/>
                        </a:solidFill>
                        <a:latin typeface="Baskerville Old Face" pitchFamily="18" charset="0"/>
                      </a:endParaRPr>
                    </a:p>
                  </a:txBody>
                  <a:tcPr/>
                </a:tc>
                <a:tc>
                  <a:txBody>
                    <a:bodyPr/>
                    <a:lstStyle/>
                    <a:p>
                      <a:pPr algn="l"/>
                      <a:r>
                        <a:rPr lang="sr-Latn-RS" sz="2400" dirty="0" smtClean="0">
                          <a:latin typeface="Baskerville Old Face" pitchFamily="18" charset="0"/>
                        </a:rPr>
                        <a:t>4.</a:t>
                      </a:r>
                      <a:r>
                        <a:rPr lang="sr-Latn-RS" sz="2400" baseline="0" dirty="0" smtClean="0">
                          <a:latin typeface="Baskerville Old Face" pitchFamily="18" charset="0"/>
                        </a:rPr>
                        <a:t> </a:t>
                      </a:r>
                      <a:r>
                        <a:rPr lang="sr-Latn-RS" sz="2400" b="1" baseline="0" dirty="0" smtClean="0">
                          <a:solidFill>
                            <a:srgbClr val="FF0000"/>
                          </a:solidFill>
                          <a:latin typeface="Baskerville Old Face" pitchFamily="18" charset="0"/>
                        </a:rPr>
                        <a:t>long</a:t>
                      </a:r>
                      <a:endParaRPr lang="en-US" sz="2400" b="1" dirty="0">
                        <a:solidFill>
                          <a:srgbClr val="FF0000"/>
                        </a:solidFill>
                        <a:latin typeface="Baskerville Old Face" pitchFamily="18" charset="0"/>
                      </a:endParaRPr>
                    </a:p>
                  </a:txBody>
                  <a:tcPr/>
                </a:tc>
              </a:tr>
              <a:tr h="475060">
                <a:tc>
                  <a:txBody>
                    <a:bodyPr/>
                    <a:lstStyle/>
                    <a:p>
                      <a:pPr algn="l"/>
                      <a:r>
                        <a:rPr lang="sr-Latn-RS" sz="2400" i="0" dirty="0" smtClean="0">
                          <a:latin typeface="Baskerville Old Face" pitchFamily="18" charset="0"/>
                        </a:rPr>
                        <a:t>5.</a:t>
                      </a:r>
                      <a:r>
                        <a:rPr lang="sr-Latn-RS" sz="2400" i="0" baseline="0" dirty="0" smtClean="0">
                          <a:latin typeface="Baskerville Old Face" pitchFamily="18" charset="0"/>
                        </a:rPr>
                        <a:t> </a:t>
                      </a:r>
                      <a:r>
                        <a:rPr lang="sr-Latn-RS" sz="2400" b="1" i="0" baseline="0" dirty="0" smtClean="0">
                          <a:solidFill>
                            <a:srgbClr val="FF0000"/>
                          </a:solidFill>
                          <a:latin typeface="Baskerville Old Face" pitchFamily="18" charset="0"/>
                        </a:rPr>
                        <a:t>weight</a:t>
                      </a:r>
                      <a:endParaRPr lang="en-US" sz="2400" b="1" i="0" dirty="0">
                        <a:solidFill>
                          <a:srgbClr val="FF0000"/>
                        </a:solidFill>
                        <a:latin typeface="Baskerville Old Face" pitchFamily="18" charset="0"/>
                      </a:endParaRPr>
                    </a:p>
                  </a:txBody>
                  <a:tcPr/>
                </a:tc>
                <a:tc>
                  <a:txBody>
                    <a:bodyPr/>
                    <a:lstStyle/>
                    <a:p>
                      <a:pPr algn="l"/>
                      <a:r>
                        <a:rPr lang="sr-Latn-RS" sz="2400" dirty="0" smtClean="0">
                          <a:latin typeface="Baskerville Old Face" pitchFamily="18" charset="0"/>
                        </a:rPr>
                        <a:t>weigh</a:t>
                      </a:r>
                      <a:endParaRPr lang="en-US" sz="2400" dirty="0">
                        <a:latin typeface="Baskerville Old Face" pitchFamily="18" charset="0"/>
                      </a:endParaRPr>
                    </a:p>
                  </a:txBody>
                  <a:tcPr/>
                </a:tc>
                <a:tc>
                  <a:txBody>
                    <a:bodyPr/>
                    <a:lstStyle/>
                    <a:p>
                      <a:pPr algn="ctr"/>
                      <a:endParaRPr lang="en-US" sz="2400" dirty="0">
                        <a:latin typeface="Baskerville Old Face" pitchFamily="18" charset="0"/>
                      </a:endParaRPr>
                    </a:p>
                  </a:txBody>
                  <a:tcPr>
                    <a:solidFill>
                      <a:schemeClr val="tx1">
                        <a:lumMod val="50000"/>
                        <a:lumOff val="50000"/>
                      </a:schemeClr>
                    </a:solid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4422"/>
          </a:xfrm>
        </p:spPr>
        <p:txBody>
          <a:bodyPr>
            <a:normAutofit/>
          </a:bodyPr>
          <a:lstStyle/>
          <a:p>
            <a:r>
              <a:rPr lang="sr-Latn-RS" sz="3200" dirty="0" smtClean="0">
                <a:latin typeface="Andalus" pitchFamily="18" charset="-78"/>
                <a:cs typeface="Andalus" pitchFamily="18" charset="-78"/>
              </a:rPr>
              <a:t>2. </a:t>
            </a:r>
            <a:r>
              <a:rPr lang="sr-Latn-RS" sz="3200" b="1" dirty="0" smtClean="0">
                <a:solidFill>
                  <a:srgbClr val="FF0000"/>
                </a:solidFill>
                <a:latin typeface="Andalus" pitchFamily="18" charset="-78"/>
                <a:cs typeface="Andalus" pitchFamily="18" charset="-78"/>
              </a:rPr>
              <a:t>page 72</a:t>
            </a:r>
            <a:r>
              <a:rPr lang="sr-Latn-RS" sz="3200" dirty="0" smtClean="0">
                <a:latin typeface="Andalus" pitchFamily="18" charset="-78"/>
                <a:cs typeface="Andalus" pitchFamily="18" charset="-78"/>
              </a:rPr>
              <a:t>, </a:t>
            </a:r>
            <a:r>
              <a:rPr lang="sr-Latn-RS" sz="3200" dirty="0" smtClean="0">
                <a:latin typeface="Andalus" pitchFamily="18" charset="-78"/>
                <a:cs typeface="Andalus" pitchFamily="18" charset="-78"/>
              </a:rPr>
              <a:t> sample answers</a:t>
            </a:r>
            <a:endParaRPr lang="en-US" sz="3200" dirty="0"/>
          </a:p>
        </p:txBody>
      </p:sp>
      <p:sp>
        <p:nvSpPr>
          <p:cNvPr id="3" name="Content Placeholder 2"/>
          <p:cNvSpPr>
            <a:spLocks noGrp="1"/>
          </p:cNvSpPr>
          <p:nvPr>
            <p:ph idx="1"/>
          </p:nvPr>
        </p:nvSpPr>
        <p:spPr>
          <a:xfrm>
            <a:off x="457200" y="1000109"/>
            <a:ext cx="8229600" cy="1000132"/>
          </a:xfrm>
        </p:spPr>
        <p:txBody>
          <a:bodyPr>
            <a:normAutofit lnSpcReduction="10000"/>
          </a:bodyPr>
          <a:lstStyle/>
          <a:p>
            <a:r>
              <a:rPr lang="sr-Latn-RS" dirty="0" smtClean="0">
                <a:latin typeface="Baskerville Old Face" pitchFamily="18" charset="0"/>
              </a:rPr>
              <a:t>c Make mind maps Add more words to this mind map. Can you add more than four?</a:t>
            </a:r>
            <a:endParaRPr lang="en-US" dirty="0">
              <a:latin typeface="Baskerville Old Face" pitchFamily="18" charset="0"/>
            </a:endParaRPr>
          </a:p>
        </p:txBody>
      </p:sp>
      <p:graphicFrame>
        <p:nvGraphicFramePr>
          <p:cNvPr id="4" name="Diagram 3"/>
          <p:cNvGraphicFramePr/>
          <p:nvPr/>
        </p:nvGraphicFramePr>
        <p:xfrm>
          <a:off x="571472" y="2214554"/>
          <a:ext cx="8143932" cy="46434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Autofit/>
          </a:bodyPr>
          <a:lstStyle/>
          <a:p>
            <a:r>
              <a:rPr lang="sr-Latn-RS" sz="3200" dirty="0" smtClean="0">
                <a:latin typeface="Andalus" pitchFamily="18" charset="-78"/>
                <a:cs typeface="Andalus" pitchFamily="18" charset="-78"/>
              </a:rPr>
              <a:t> </a:t>
            </a:r>
            <a:br>
              <a:rPr lang="sr-Latn-RS" sz="3200" dirty="0" smtClean="0">
                <a:latin typeface="Andalus" pitchFamily="18" charset="-78"/>
                <a:cs typeface="Andalus" pitchFamily="18" charset="-78"/>
              </a:rPr>
            </a:br>
            <a:r>
              <a:rPr lang="sr-Latn-RS" sz="3200" dirty="0" smtClean="0">
                <a:latin typeface="Andalus" pitchFamily="18" charset="-78"/>
                <a:cs typeface="Andalus" pitchFamily="18" charset="-78"/>
              </a:rPr>
              <a:t>2</a:t>
            </a:r>
            <a:r>
              <a:rPr lang="sr-Latn-RS" sz="3200" dirty="0" smtClean="0">
                <a:latin typeface="Andalus" pitchFamily="18" charset="-78"/>
                <a:cs typeface="Andalus" pitchFamily="18" charset="-78"/>
              </a:rPr>
              <a:t>. </a:t>
            </a:r>
            <a:r>
              <a:rPr lang="sr-Latn-RS" sz="3200" b="1" dirty="0" smtClean="0">
                <a:solidFill>
                  <a:srgbClr val="FF0000"/>
                </a:solidFill>
                <a:latin typeface="Andalus" pitchFamily="18" charset="-78"/>
                <a:cs typeface="Andalus" pitchFamily="18" charset="-78"/>
              </a:rPr>
              <a:t>page </a:t>
            </a:r>
            <a:r>
              <a:rPr lang="sr-Latn-RS" sz="3200" b="1" dirty="0" smtClean="0">
                <a:solidFill>
                  <a:srgbClr val="FF0000"/>
                </a:solidFill>
                <a:latin typeface="Andalus" pitchFamily="18" charset="-78"/>
                <a:cs typeface="Andalus" pitchFamily="18" charset="-78"/>
              </a:rPr>
              <a:t>72</a:t>
            </a:r>
            <a:r>
              <a:rPr lang="sr-Latn-RS" sz="3200" dirty="0" smtClean="0">
                <a:latin typeface="Andalus" pitchFamily="18" charset="-78"/>
                <a:cs typeface="Andalus" pitchFamily="18" charset="-78"/>
              </a:rPr>
              <a:t>, answers.</a:t>
            </a:r>
            <a:endParaRPr lang="en-US" sz="3200" dirty="0"/>
          </a:p>
        </p:txBody>
      </p:sp>
      <p:sp>
        <p:nvSpPr>
          <p:cNvPr id="3" name="Content Placeholder 2"/>
          <p:cNvSpPr>
            <a:spLocks noGrp="1"/>
          </p:cNvSpPr>
          <p:nvPr>
            <p:ph idx="1"/>
          </p:nvPr>
        </p:nvSpPr>
        <p:spPr>
          <a:xfrm>
            <a:off x="457200" y="2571744"/>
            <a:ext cx="8229600" cy="3554419"/>
          </a:xfrm>
        </p:spPr>
        <p:txBody>
          <a:bodyPr/>
          <a:lstStyle/>
          <a:p>
            <a:pPr algn="just"/>
            <a:r>
              <a:rPr lang="sr-Latn-RS" dirty="0" smtClean="0">
                <a:latin typeface="Baskerville Old Face" pitchFamily="18" charset="0"/>
              </a:rPr>
              <a:t>d. Find </a:t>
            </a:r>
            <a:r>
              <a:rPr lang="sr-Latn-RS" b="1" dirty="0" smtClean="0">
                <a:latin typeface="Baskerville Old Face" pitchFamily="18" charset="0"/>
              </a:rPr>
              <a:t>opposites </a:t>
            </a:r>
            <a:r>
              <a:rPr lang="sr-Latn-RS" dirty="0" smtClean="0">
                <a:latin typeface="Baskerville Old Face" pitchFamily="18" charset="0"/>
              </a:rPr>
              <a:t>for words. Match the opposite pairs in this group of adjectives.</a:t>
            </a:r>
          </a:p>
          <a:p>
            <a:pPr algn="just"/>
            <a:r>
              <a:rPr lang="sr-Latn-RS" dirty="0" smtClean="0">
                <a:latin typeface="Baskerville Old Face" pitchFamily="18" charset="0"/>
              </a:rPr>
              <a:t>heavy    light   </a:t>
            </a:r>
            <a:endParaRPr lang="sr-Latn-RS" dirty="0" smtClean="0">
              <a:latin typeface="Baskerville Old Face" pitchFamily="18" charset="0"/>
            </a:endParaRPr>
          </a:p>
          <a:p>
            <a:pPr algn="just"/>
            <a:r>
              <a:rPr lang="sr-Latn-RS" dirty="0" smtClean="0">
                <a:latin typeface="Baskerville Old Face" pitchFamily="18" charset="0"/>
              </a:rPr>
              <a:t> </a:t>
            </a:r>
            <a:r>
              <a:rPr lang="sr-Latn-RS" dirty="0" smtClean="0">
                <a:latin typeface="Baskerville Old Face" pitchFamily="18" charset="0"/>
              </a:rPr>
              <a:t>long </a:t>
            </a:r>
            <a:r>
              <a:rPr lang="sr-Latn-RS" dirty="0" smtClean="0">
                <a:latin typeface="Baskerville Old Face" pitchFamily="18" charset="0"/>
              </a:rPr>
              <a:t>    short </a:t>
            </a:r>
            <a:endParaRPr lang="sr-Latn-RS" dirty="0" smtClean="0">
              <a:latin typeface="Baskerville Old Face" pitchFamily="18" charset="0"/>
            </a:endParaRPr>
          </a:p>
          <a:p>
            <a:pPr algn="just"/>
            <a:r>
              <a:rPr lang="sr-Latn-RS" dirty="0" smtClean="0">
                <a:latin typeface="Baskerville Old Face" pitchFamily="18" charset="0"/>
              </a:rPr>
              <a:t>narrow   wide</a:t>
            </a:r>
          </a:p>
          <a:p>
            <a:pPr algn="just"/>
            <a:endParaRPr lang="en-US" dirty="0">
              <a:latin typeface="Baskerville Old Face"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4356"/>
          </a:xfrm>
        </p:spPr>
        <p:txBody>
          <a:bodyPr>
            <a:normAutofit/>
          </a:bodyPr>
          <a:lstStyle/>
          <a:p>
            <a:r>
              <a:rPr lang="sr-Latn-RS" sz="3200" dirty="0" smtClean="0">
                <a:latin typeface="Aparajita" pitchFamily="34" charset="0"/>
                <a:cs typeface="Aparajita" pitchFamily="34" charset="0"/>
              </a:rPr>
              <a:t>6a page, Match the description with one of photos A-C.</a:t>
            </a:r>
            <a:endParaRPr lang="en-US" sz="3200" dirty="0">
              <a:latin typeface="Aparajita" pitchFamily="34" charset="0"/>
              <a:cs typeface="Aparajita" pitchFamily="34" charset="0"/>
            </a:endParaRPr>
          </a:p>
        </p:txBody>
      </p:sp>
      <p:sp>
        <p:nvSpPr>
          <p:cNvPr id="3" name="Content Placeholder 2"/>
          <p:cNvSpPr>
            <a:spLocks noGrp="1"/>
          </p:cNvSpPr>
          <p:nvPr>
            <p:ph idx="1"/>
          </p:nvPr>
        </p:nvSpPr>
        <p:spPr>
          <a:xfrm>
            <a:off x="0" y="3071810"/>
            <a:ext cx="9144000" cy="3357586"/>
          </a:xfrm>
        </p:spPr>
        <p:txBody>
          <a:bodyPr>
            <a:normAutofit fontScale="92500" lnSpcReduction="20000"/>
          </a:bodyPr>
          <a:lstStyle/>
          <a:p>
            <a:pPr algn="just"/>
            <a:r>
              <a:rPr lang="sr-Latn-RS" sz="3500" dirty="0" smtClean="0">
                <a:latin typeface="Aparajita" pitchFamily="34" charset="0"/>
                <a:cs typeface="Aparajita" pitchFamily="34" charset="0"/>
              </a:rPr>
              <a:t>Photograph </a:t>
            </a:r>
            <a:r>
              <a:rPr lang="sr-Latn-RS" sz="3500" dirty="0" smtClean="0">
                <a:latin typeface="Aparajita" pitchFamily="34" charset="0"/>
                <a:cs typeface="Aparajita" pitchFamily="34" charset="0"/>
              </a:rPr>
              <a:t>album</a:t>
            </a:r>
            <a:r>
              <a:rPr lang="en-US" sz="3500" dirty="0" smtClean="0">
                <a:latin typeface="Aparajita" pitchFamily="34" charset="0"/>
                <a:cs typeface="Aparajita" pitchFamily="34" charset="0"/>
              </a:rPr>
              <a:t>     </a:t>
            </a:r>
            <a:r>
              <a:rPr lang="en-US" sz="3500" b="1" dirty="0" smtClean="0">
                <a:solidFill>
                  <a:srgbClr val="FF0000"/>
                </a:solidFill>
                <a:latin typeface="Aparajita" pitchFamily="34" charset="0"/>
                <a:cs typeface="Aparajita" pitchFamily="34" charset="0"/>
              </a:rPr>
              <a:t>PICTURE B</a:t>
            </a:r>
            <a:endParaRPr lang="sr-Latn-RS" sz="3500" b="1" dirty="0" smtClean="0">
              <a:solidFill>
                <a:srgbClr val="FF0000"/>
              </a:solidFill>
              <a:latin typeface="Aparajita" pitchFamily="34" charset="0"/>
              <a:cs typeface="Aparajita" pitchFamily="34" charset="0"/>
            </a:endParaRPr>
          </a:p>
          <a:p>
            <a:pPr algn="just"/>
            <a:r>
              <a:rPr lang="sr-Latn-RS" sz="3500" u="sng" dirty="0" smtClean="0">
                <a:latin typeface="Aparajita" pitchFamily="34" charset="0"/>
                <a:cs typeface="Aparajita" pitchFamily="34" charset="0"/>
              </a:rPr>
              <a:t>This item </a:t>
            </a:r>
            <a:r>
              <a:rPr lang="sr-Latn-RS" sz="3500" dirty="0" smtClean="0">
                <a:latin typeface="Aparajita" pitchFamily="34" charset="0"/>
                <a:cs typeface="Aparajita" pitchFamily="34" charset="0"/>
              </a:rPr>
              <a:t>is very 1 ________ .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a 2 ________ photograph album from Japan – when you turn the pages, you  hear a beautiful song!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about 50 years old.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3 ______ (45 cm long, 20 cm wide) and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in good condition. The album has got ten pages. </a:t>
            </a:r>
            <a:r>
              <a:rPr lang="sr-Latn-RS" sz="3500" u="sng" dirty="0" smtClean="0">
                <a:latin typeface="Aparajita" pitchFamily="34" charset="0"/>
                <a:cs typeface="Aparajita" pitchFamily="34" charset="0"/>
              </a:rPr>
              <a:t>These pages</a:t>
            </a:r>
            <a:r>
              <a:rPr lang="sr-Latn-RS" sz="3500" dirty="0" smtClean="0">
                <a:latin typeface="Aparajita" pitchFamily="34" charset="0"/>
                <a:cs typeface="Aparajita" pitchFamily="34" charset="0"/>
              </a:rPr>
              <a:t> are now 4 _________ with age. On the front of the album there’s a wonderful picture. </a:t>
            </a:r>
            <a:r>
              <a:rPr lang="sr-Latn-RS" sz="3500" u="sng" dirty="0" smtClean="0">
                <a:latin typeface="Aparajita" pitchFamily="34" charset="0"/>
                <a:cs typeface="Aparajita" pitchFamily="34" charset="0"/>
              </a:rPr>
              <a:t>It</a:t>
            </a:r>
            <a:r>
              <a:rPr lang="sr-Latn-RS" sz="3500" dirty="0" smtClean="0">
                <a:latin typeface="Aparajita" pitchFamily="34" charset="0"/>
                <a:cs typeface="Aparajita" pitchFamily="34" charset="0"/>
              </a:rPr>
              <a:t> is of a ______ temple and Mount Fuji. Thanks for looking and good luck!</a:t>
            </a:r>
            <a:endParaRPr lang="en-US" sz="3500" dirty="0" smtClean="0">
              <a:latin typeface="Aparajita" pitchFamily="34" charset="0"/>
              <a:cs typeface="Aparajita" pitchFamily="34" charset="0"/>
            </a:endParaRPr>
          </a:p>
          <a:p>
            <a:endParaRPr lang="en-US" dirty="0"/>
          </a:p>
        </p:txBody>
      </p:sp>
      <p:pic>
        <p:nvPicPr>
          <p:cNvPr id="1026" name="Picture 2" descr="C:\Users\User\Desktop\png-transparent-coca-cola-fizzy-drinks-diet-coke-best-free-coca-cola-logo-coca-cola-bottle-graphics-miscellaneous-cola-caffeinefree-cocacola-thumbnail.png"/>
          <p:cNvPicPr>
            <a:picLocks noChangeAspect="1" noChangeArrowheads="1"/>
          </p:cNvPicPr>
          <p:nvPr/>
        </p:nvPicPr>
        <p:blipFill>
          <a:blip r:embed="rId2"/>
          <a:srcRect/>
          <a:stretch>
            <a:fillRect/>
          </a:stretch>
        </p:blipFill>
        <p:spPr bwMode="auto">
          <a:xfrm>
            <a:off x="6715128" y="571480"/>
            <a:ext cx="1785950" cy="1785950"/>
          </a:xfrm>
          <a:prstGeom prst="rect">
            <a:avLst/>
          </a:prstGeom>
          <a:noFill/>
        </p:spPr>
      </p:pic>
      <p:pic>
        <p:nvPicPr>
          <p:cNvPr id="1027" name="Picture 3" descr="C:\Users\User\Desktop\s-l400.jpg"/>
          <p:cNvPicPr>
            <a:picLocks noChangeAspect="1" noChangeArrowheads="1"/>
          </p:cNvPicPr>
          <p:nvPr/>
        </p:nvPicPr>
        <p:blipFill>
          <a:blip r:embed="rId3"/>
          <a:srcRect/>
          <a:stretch>
            <a:fillRect/>
          </a:stretch>
        </p:blipFill>
        <p:spPr bwMode="auto">
          <a:xfrm>
            <a:off x="857224" y="714356"/>
            <a:ext cx="1619248" cy="1619248"/>
          </a:xfrm>
          <a:prstGeom prst="rect">
            <a:avLst/>
          </a:prstGeom>
          <a:noFill/>
        </p:spPr>
      </p:pic>
      <p:pic>
        <p:nvPicPr>
          <p:cNvPr id="1028" name="Picture 4" descr="C:\Users\User\Desktop\101938894-silhouette-fuji-mountain-at-sunset-landscape-mount-fuji-mount-fuji-on-a-pink-background-.jpg"/>
          <p:cNvPicPr>
            <a:picLocks noChangeAspect="1" noChangeArrowheads="1"/>
          </p:cNvPicPr>
          <p:nvPr/>
        </p:nvPicPr>
        <p:blipFill>
          <a:blip r:embed="rId4"/>
          <a:srcRect/>
          <a:stretch>
            <a:fillRect/>
          </a:stretch>
        </p:blipFill>
        <p:spPr bwMode="auto">
          <a:xfrm>
            <a:off x="2571736" y="785794"/>
            <a:ext cx="3962400" cy="1457325"/>
          </a:xfrm>
          <a:prstGeom prst="rect">
            <a:avLst/>
          </a:prstGeom>
          <a:noFill/>
        </p:spPr>
      </p:pic>
      <p:pic>
        <p:nvPicPr>
          <p:cNvPr id="1029" name="Picture 5" descr="C:\Users\User\Desktop\maxresdefault.jpg"/>
          <p:cNvPicPr>
            <a:picLocks noChangeAspect="1" noChangeArrowheads="1"/>
          </p:cNvPicPr>
          <p:nvPr/>
        </p:nvPicPr>
        <p:blipFill>
          <a:blip r:embed="rId5" cstate="print"/>
          <a:srcRect/>
          <a:stretch>
            <a:fillRect/>
          </a:stretch>
        </p:blipFill>
        <p:spPr bwMode="auto">
          <a:xfrm flipV="1">
            <a:off x="2571736" y="2357430"/>
            <a:ext cx="1285884" cy="723310"/>
          </a:xfrm>
          <a:prstGeom prst="rect">
            <a:avLst/>
          </a:prstGeom>
          <a:noFill/>
        </p:spPr>
      </p:pic>
      <p:pic>
        <p:nvPicPr>
          <p:cNvPr id="1030" name="Picture 6" descr="C:\Users\User\Desktop\details-png-3-png-image-details-png-2000_500.png"/>
          <p:cNvPicPr>
            <a:picLocks noChangeAspect="1" noChangeArrowheads="1"/>
          </p:cNvPicPr>
          <p:nvPr/>
        </p:nvPicPr>
        <p:blipFill>
          <a:blip r:embed="rId6" cstate="print"/>
          <a:srcRect/>
          <a:stretch>
            <a:fillRect/>
          </a:stretch>
        </p:blipFill>
        <p:spPr bwMode="auto">
          <a:xfrm>
            <a:off x="4286248" y="2500306"/>
            <a:ext cx="1928826" cy="482207"/>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200" dirty="0" smtClean="0">
                <a:latin typeface="Baskerville Old Face" pitchFamily="18" charset="0"/>
              </a:rPr>
              <a:t>6b </a:t>
            </a:r>
            <a:r>
              <a:rPr lang="sr-Latn-RS" sz="3200" b="1" dirty="0" smtClean="0">
                <a:solidFill>
                  <a:srgbClr val="FF0000"/>
                </a:solidFill>
                <a:latin typeface="Baskerville Old Face" pitchFamily="18" charset="0"/>
              </a:rPr>
              <a:t>page 72</a:t>
            </a:r>
            <a:r>
              <a:rPr lang="sr-Latn-RS" sz="3200" dirty="0" smtClean="0">
                <a:latin typeface="Baskerville Old Face" pitchFamily="18" charset="0"/>
              </a:rPr>
              <a:t>, </a:t>
            </a:r>
            <a:r>
              <a:rPr lang="en-US" sz="3200" dirty="0" smtClean="0">
                <a:latin typeface="Baskerville Old Face" pitchFamily="18" charset="0"/>
              </a:rPr>
              <a:t>answers</a:t>
            </a:r>
            <a:endParaRPr lang="en-US" sz="3200" dirty="0">
              <a:latin typeface="Baskerville Old Face" pitchFamily="18" charset="0"/>
            </a:endParaRPr>
          </a:p>
        </p:txBody>
      </p:sp>
      <p:graphicFrame>
        <p:nvGraphicFramePr>
          <p:cNvPr id="4" name="Content Placeholder 3"/>
          <p:cNvGraphicFramePr>
            <a:graphicFrameLocks noGrp="1"/>
          </p:cNvGraphicFramePr>
          <p:nvPr>
            <p:ph idx="1"/>
          </p:nvPr>
        </p:nvGraphicFramePr>
        <p:xfrm>
          <a:off x="457200" y="1600200"/>
          <a:ext cx="8229600" cy="457200"/>
        </p:xfrm>
        <a:graphic>
          <a:graphicData uri="http://schemas.openxmlformats.org/drawingml/2006/table">
            <a:tbl>
              <a:tblPr firstRow="1" bandRow="1">
                <a:tableStyleId>{E8B1032C-EA38-4F05-BA0D-38AFFFC7BED3}</a:tableStyleId>
              </a:tblPr>
              <a:tblGrid>
                <a:gridCol w="8229600"/>
              </a:tblGrid>
              <a:tr h="370840">
                <a:tc>
                  <a:txBody>
                    <a:bodyPr/>
                    <a:lstStyle/>
                    <a:p>
                      <a:pPr algn="ctr"/>
                      <a:r>
                        <a:rPr lang="sr-Latn-RS" sz="2400" dirty="0" smtClean="0">
                          <a:latin typeface="Baskerville Old Face" pitchFamily="18" charset="0"/>
                        </a:rPr>
                        <a:t>musical        red          rectangular        unusual</a:t>
                      </a:r>
                      <a:r>
                        <a:rPr lang="sr-Latn-RS" sz="2400" baseline="0" dirty="0" smtClean="0">
                          <a:latin typeface="Baskerville Old Face" pitchFamily="18" charset="0"/>
                        </a:rPr>
                        <a:t>       yellow</a:t>
                      </a:r>
                      <a:endParaRPr lang="en-US" sz="2400" dirty="0">
                        <a:latin typeface="Baskerville Old Face" pitchFamily="18" charset="0"/>
                      </a:endParaRPr>
                    </a:p>
                  </a:txBody>
                  <a:tcPr/>
                </a:tc>
              </a:tr>
            </a:tbl>
          </a:graphicData>
        </a:graphic>
      </p:graphicFrame>
      <p:sp>
        <p:nvSpPr>
          <p:cNvPr id="6" name="TextBox 5"/>
          <p:cNvSpPr txBox="1"/>
          <p:nvPr/>
        </p:nvSpPr>
        <p:spPr>
          <a:xfrm>
            <a:off x="357158" y="2357430"/>
            <a:ext cx="8286808" cy="4247317"/>
          </a:xfrm>
          <a:prstGeom prst="rect">
            <a:avLst/>
          </a:prstGeom>
          <a:noFill/>
        </p:spPr>
        <p:txBody>
          <a:bodyPr wrap="square" rtlCol="0">
            <a:spAutoFit/>
          </a:bodyPr>
          <a:lstStyle/>
          <a:p>
            <a:pPr algn="just"/>
            <a:r>
              <a:rPr lang="sr-Latn-RS" sz="2800" u="sng" dirty="0" smtClean="0">
                <a:latin typeface="Baskerville Old Face" pitchFamily="18" charset="0"/>
                <a:cs typeface="Aparajita" pitchFamily="34" charset="0"/>
              </a:rPr>
              <a:t>This item </a:t>
            </a:r>
            <a:r>
              <a:rPr lang="sr-Latn-RS" sz="2800" dirty="0" smtClean="0">
                <a:latin typeface="Baskerville Old Face" pitchFamily="18" charset="0"/>
                <a:cs typeface="Aparajita" pitchFamily="34" charset="0"/>
              </a:rPr>
              <a:t>is very 1 </a:t>
            </a:r>
            <a:r>
              <a:rPr lang="en-US" sz="2800" dirty="0" smtClean="0">
                <a:solidFill>
                  <a:srgbClr val="FF0000"/>
                </a:solidFill>
                <a:latin typeface="Baskerville Old Face" pitchFamily="18" charset="0"/>
                <a:cs typeface="Aparajita" pitchFamily="34" charset="0"/>
              </a:rPr>
              <a:t>UNUSUAL</a:t>
            </a:r>
            <a:r>
              <a:rPr lang="sr-Latn-RS" sz="2800" dirty="0" smtClean="0">
                <a:latin typeface="Baskerville Old Face" pitchFamily="18" charset="0"/>
                <a:cs typeface="Aparajita" pitchFamily="34" charset="0"/>
              </a:rPr>
              <a:t> </a:t>
            </a:r>
            <a:r>
              <a:rPr lang="sr-Latn-RS" sz="2800" dirty="0" smtClean="0">
                <a:latin typeface="Baskerville Old Face" pitchFamily="18" charset="0"/>
                <a:cs typeface="Aparajita" pitchFamily="34" charset="0"/>
              </a:rPr>
              <a:t>.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a 2 </a:t>
            </a:r>
            <a:r>
              <a:rPr lang="en-US" sz="2800" dirty="0" smtClean="0">
                <a:solidFill>
                  <a:srgbClr val="FF0000"/>
                </a:solidFill>
                <a:latin typeface="Baskerville Old Face" pitchFamily="18" charset="0"/>
                <a:cs typeface="Aparajita" pitchFamily="34" charset="0"/>
              </a:rPr>
              <a:t>RECTANGULAR</a:t>
            </a:r>
            <a:r>
              <a:rPr lang="sr-Latn-RS" sz="2800" dirty="0" smtClean="0">
                <a:latin typeface="Baskerville Old Face" pitchFamily="18" charset="0"/>
                <a:cs typeface="Aparajita" pitchFamily="34" charset="0"/>
              </a:rPr>
              <a:t> </a:t>
            </a:r>
            <a:r>
              <a:rPr lang="sr-Latn-RS" sz="2800" dirty="0" smtClean="0">
                <a:latin typeface="Baskerville Old Face" pitchFamily="18" charset="0"/>
                <a:cs typeface="Aparajita" pitchFamily="34" charset="0"/>
              </a:rPr>
              <a:t>photograph album from Japan – when you turn the pages, you  hear a beautiful song!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about 50 years old.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3 </a:t>
            </a:r>
            <a:r>
              <a:rPr lang="en-US" sz="2800" dirty="0" smtClean="0">
                <a:solidFill>
                  <a:srgbClr val="FF0000"/>
                </a:solidFill>
                <a:latin typeface="Baskerville Old Face" pitchFamily="18" charset="0"/>
                <a:cs typeface="Aparajita" pitchFamily="34" charset="0"/>
              </a:rPr>
              <a:t>RED</a:t>
            </a:r>
            <a:r>
              <a:rPr lang="sr-Latn-RS" sz="2800" dirty="0" smtClean="0">
                <a:latin typeface="Baskerville Old Face" pitchFamily="18" charset="0"/>
                <a:cs typeface="Aparajita" pitchFamily="34" charset="0"/>
              </a:rPr>
              <a:t> </a:t>
            </a:r>
            <a:r>
              <a:rPr lang="sr-Latn-RS" sz="2800" dirty="0" smtClean="0">
                <a:latin typeface="Baskerville Old Face" pitchFamily="18" charset="0"/>
                <a:cs typeface="Aparajita" pitchFamily="34" charset="0"/>
              </a:rPr>
              <a:t>(45 cm long, 20 cm wide) and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in good condition. The album has got ten pages. </a:t>
            </a:r>
            <a:r>
              <a:rPr lang="sr-Latn-RS" sz="2800" u="sng" dirty="0" smtClean="0">
                <a:latin typeface="Baskerville Old Face" pitchFamily="18" charset="0"/>
                <a:cs typeface="Aparajita" pitchFamily="34" charset="0"/>
              </a:rPr>
              <a:t>These pages</a:t>
            </a:r>
            <a:r>
              <a:rPr lang="sr-Latn-RS" sz="2800" dirty="0" smtClean="0">
                <a:latin typeface="Baskerville Old Face" pitchFamily="18" charset="0"/>
                <a:cs typeface="Aparajita" pitchFamily="34" charset="0"/>
              </a:rPr>
              <a:t> are now 4 </a:t>
            </a:r>
            <a:r>
              <a:rPr lang="en-US" sz="2800" dirty="0" smtClean="0">
                <a:solidFill>
                  <a:srgbClr val="FF0000"/>
                </a:solidFill>
                <a:latin typeface="Baskerville Old Face" pitchFamily="18" charset="0"/>
                <a:cs typeface="Aparajita" pitchFamily="34" charset="0"/>
              </a:rPr>
              <a:t>YELLOW</a:t>
            </a:r>
            <a:r>
              <a:rPr lang="sr-Latn-RS" sz="2800" dirty="0" smtClean="0">
                <a:solidFill>
                  <a:srgbClr val="FF0000"/>
                </a:solidFill>
                <a:latin typeface="Baskerville Old Face" pitchFamily="18" charset="0"/>
                <a:cs typeface="Aparajita" pitchFamily="34" charset="0"/>
              </a:rPr>
              <a:t> </a:t>
            </a:r>
            <a:r>
              <a:rPr lang="sr-Latn-RS" sz="2800" dirty="0" smtClean="0">
                <a:latin typeface="Baskerville Old Face" pitchFamily="18" charset="0"/>
                <a:cs typeface="Aparajita" pitchFamily="34" charset="0"/>
              </a:rPr>
              <a:t>with age. On the front of the album there’s a wonderful picture. </a:t>
            </a:r>
            <a:r>
              <a:rPr lang="sr-Latn-RS" sz="2800" u="sng" dirty="0" smtClean="0">
                <a:latin typeface="Baskerville Old Face" pitchFamily="18" charset="0"/>
                <a:cs typeface="Aparajita" pitchFamily="34" charset="0"/>
              </a:rPr>
              <a:t>It</a:t>
            </a:r>
            <a:r>
              <a:rPr lang="sr-Latn-RS" sz="2800" dirty="0" smtClean="0">
                <a:latin typeface="Baskerville Old Face" pitchFamily="18" charset="0"/>
                <a:cs typeface="Aparajita" pitchFamily="34" charset="0"/>
              </a:rPr>
              <a:t> is of a </a:t>
            </a:r>
            <a:r>
              <a:rPr lang="en-US" sz="2800" dirty="0" smtClean="0">
                <a:solidFill>
                  <a:srgbClr val="FF0000"/>
                </a:solidFill>
                <a:latin typeface="Baskerville Old Face" pitchFamily="18" charset="0"/>
                <a:cs typeface="Aparajita" pitchFamily="34" charset="0"/>
              </a:rPr>
              <a:t>MUSICAL</a:t>
            </a:r>
            <a:r>
              <a:rPr lang="en-US" sz="2800" dirty="0" smtClean="0">
                <a:latin typeface="Baskerville Old Face" pitchFamily="18" charset="0"/>
                <a:cs typeface="Aparajita" pitchFamily="34" charset="0"/>
              </a:rPr>
              <a:t> </a:t>
            </a:r>
            <a:r>
              <a:rPr lang="sr-Latn-RS" sz="2800" dirty="0" smtClean="0">
                <a:latin typeface="Baskerville Old Face" pitchFamily="18" charset="0"/>
                <a:cs typeface="Aparajita" pitchFamily="34" charset="0"/>
              </a:rPr>
              <a:t>temple </a:t>
            </a:r>
            <a:r>
              <a:rPr lang="sr-Latn-RS" sz="2800" dirty="0" smtClean="0">
                <a:latin typeface="Baskerville Old Face" pitchFamily="18" charset="0"/>
                <a:cs typeface="Aparajita" pitchFamily="34" charset="0"/>
              </a:rPr>
              <a:t>and Mount Fuji. Thanks for looking and good luck!</a:t>
            </a:r>
            <a:endParaRPr lang="en-US" sz="2800" dirty="0" smtClean="0">
              <a:latin typeface="Baskerville Old Face" pitchFamily="18" charset="0"/>
              <a:cs typeface="Aparajita" pitchFamily="34" charset="0"/>
            </a:endParaRP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Baskerville Old Face" pitchFamily="18" charset="0"/>
              </a:rPr>
              <a:t>7. </a:t>
            </a:r>
            <a:r>
              <a:rPr lang="sr-Latn-RS" sz="3600" b="1" dirty="0" smtClean="0">
                <a:solidFill>
                  <a:srgbClr val="FF0000"/>
                </a:solidFill>
                <a:latin typeface="Baskerville Old Face" pitchFamily="18" charset="0"/>
              </a:rPr>
              <a:t>page 72</a:t>
            </a:r>
            <a:r>
              <a:rPr lang="sr-Latn-RS" sz="3600" dirty="0" smtClean="0">
                <a:latin typeface="Baskerville Old Face" pitchFamily="18" charset="0"/>
              </a:rPr>
              <a:t>,  it, this, these </a:t>
            </a:r>
            <a:endParaRPr lang="en-US" sz="3600" dirty="0">
              <a:latin typeface="Baskerville Old Face" pitchFamily="18" charset="0"/>
            </a:endParaRPr>
          </a:p>
        </p:txBody>
      </p:sp>
      <p:sp>
        <p:nvSpPr>
          <p:cNvPr id="3" name="Content Placeholder 2"/>
          <p:cNvSpPr>
            <a:spLocks noGrp="1"/>
          </p:cNvSpPr>
          <p:nvPr>
            <p:ph idx="1"/>
          </p:nvPr>
        </p:nvSpPr>
        <p:spPr>
          <a:xfrm>
            <a:off x="0" y="1600200"/>
            <a:ext cx="8929718" cy="4525963"/>
          </a:xfrm>
        </p:spPr>
        <p:txBody>
          <a:bodyPr/>
          <a:lstStyle/>
          <a:p>
            <a:pPr algn="just"/>
            <a:r>
              <a:rPr lang="en-US" dirty="0" smtClean="0">
                <a:latin typeface="Baskerville Old Face" pitchFamily="18" charset="0"/>
              </a:rPr>
              <a:t>T</a:t>
            </a:r>
            <a:r>
              <a:rPr lang="sr-Latn-RS" dirty="0" smtClean="0">
                <a:latin typeface="Baskerville Old Face" pitchFamily="18" charset="0"/>
              </a:rPr>
              <a:t>he </a:t>
            </a:r>
            <a:r>
              <a:rPr lang="sr-Latn-RS" dirty="0" smtClean="0">
                <a:latin typeface="Baskerville Old Face" pitchFamily="18" charset="0"/>
              </a:rPr>
              <a:t>other underlined words refer </a:t>
            </a:r>
            <a:r>
              <a:rPr lang="sr-Latn-RS" dirty="0" smtClean="0">
                <a:latin typeface="Baskerville Old Face" pitchFamily="18" charset="0"/>
              </a:rPr>
              <a:t>to</a:t>
            </a:r>
            <a:r>
              <a:rPr lang="en-US" dirty="0" smtClean="0">
                <a:latin typeface="Baskerville Old Face" pitchFamily="18" charset="0"/>
              </a:rPr>
              <a:t> </a:t>
            </a:r>
            <a:r>
              <a:rPr lang="en-US" b="1" dirty="0" smtClean="0">
                <a:solidFill>
                  <a:srgbClr val="FF0000"/>
                </a:solidFill>
                <a:latin typeface="Baskerville Old Face" pitchFamily="18" charset="0"/>
              </a:rPr>
              <a:t>THE PHOTOGRAPH ALBUM </a:t>
            </a:r>
            <a:r>
              <a:rPr lang="en-US" b="1" dirty="0" smtClean="0">
                <a:solidFill>
                  <a:srgbClr val="FF0000"/>
                </a:solidFill>
                <a:latin typeface="Baskerville Old Face" pitchFamily="18" charset="0"/>
              </a:rPr>
              <a:t> </a:t>
            </a:r>
          </a:p>
          <a:p>
            <a:pPr algn="just"/>
            <a:r>
              <a:rPr lang="en-US" dirty="0" smtClean="0">
                <a:latin typeface="Baskerville Old Face" pitchFamily="18" charset="0"/>
              </a:rPr>
              <a:t>These pages refer to the</a:t>
            </a:r>
            <a:r>
              <a:rPr lang="en-US" b="1" dirty="0" smtClean="0">
                <a:latin typeface="Baskerville Old Face" pitchFamily="18" charset="0"/>
              </a:rPr>
              <a:t> </a:t>
            </a:r>
            <a:r>
              <a:rPr lang="en-US" b="1" dirty="0" smtClean="0">
                <a:solidFill>
                  <a:srgbClr val="FF0000"/>
                </a:solidFill>
                <a:latin typeface="Baskerville Old Face" pitchFamily="18" charset="0"/>
              </a:rPr>
              <a:t>PAGES OF THE ALBUM.</a:t>
            </a:r>
          </a:p>
          <a:p>
            <a:pPr algn="just"/>
            <a:r>
              <a:rPr lang="en-US" dirty="0" smtClean="0">
                <a:latin typeface="Baskerville Old Face" pitchFamily="18" charset="0"/>
              </a:rPr>
              <a:t>It in the last sentence refers to the </a:t>
            </a:r>
            <a:r>
              <a:rPr lang="en-US" b="1" dirty="0" smtClean="0">
                <a:solidFill>
                  <a:srgbClr val="FF0000"/>
                </a:solidFill>
                <a:latin typeface="Baskerville Old Face" pitchFamily="18" charset="0"/>
              </a:rPr>
              <a:t>COVER PICTURE.</a:t>
            </a:r>
            <a:endParaRPr lang="en-US" b="1" dirty="0" smtClean="0">
              <a:solidFill>
                <a:srgbClr val="FF0000"/>
              </a:solidFill>
              <a:latin typeface="Baskerville Old Face" pitchFamily="18" charset="0"/>
            </a:endParaRPr>
          </a:p>
          <a:p>
            <a:pPr algn="just"/>
            <a:endParaRPr lang="en-US" b="1" dirty="0">
              <a:solidFill>
                <a:srgbClr val="FF0000"/>
              </a:solidFill>
              <a:latin typeface="Baskerville Old Face"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2984"/>
          </a:xfrm>
        </p:spPr>
        <p:txBody>
          <a:bodyPr>
            <a:normAutofit/>
          </a:bodyPr>
          <a:lstStyle/>
          <a:p>
            <a:r>
              <a:rPr lang="sr-Latn-RS" sz="3200" dirty="0" smtClean="0">
                <a:latin typeface="Aparajita" pitchFamily="34" charset="0"/>
                <a:cs typeface="Aparajita" pitchFamily="34" charset="0"/>
              </a:rPr>
              <a:t>8. </a:t>
            </a:r>
            <a:r>
              <a:rPr lang="sr-Latn-RS" sz="3200" b="1" dirty="0" smtClean="0">
                <a:solidFill>
                  <a:srgbClr val="FF0000"/>
                </a:solidFill>
                <a:latin typeface="Aparajita" pitchFamily="34" charset="0"/>
                <a:cs typeface="Aparajita" pitchFamily="34" charset="0"/>
              </a:rPr>
              <a:t>page 73</a:t>
            </a:r>
            <a:r>
              <a:rPr lang="sr-Latn-RS" sz="3200" dirty="0" smtClean="0">
                <a:latin typeface="Aparajita" pitchFamily="34" charset="0"/>
                <a:cs typeface="Aparajita" pitchFamily="34" charset="0"/>
              </a:rPr>
              <a:t>, </a:t>
            </a:r>
            <a:r>
              <a:rPr lang="sr-Latn-RS" sz="3200" dirty="0" smtClean="0">
                <a:latin typeface="Aparajita" pitchFamily="34" charset="0"/>
                <a:cs typeface="Aparajita" pitchFamily="34" charset="0"/>
              </a:rPr>
              <a:t>Use the words in the box to fill the gaps.</a:t>
            </a:r>
            <a:endParaRPr lang="en-US" sz="3200" dirty="0">
              <a:latin typeface="Aparajita" pitchFamily="34" charset="0"/>
              <a:cs typeface="Aparajita" pitchFamily="34" charset="0"/>
            </a:endParaRPr>
          </a:p>
        </p:txBody>
      </p:sp>
      <p:graphicFrame>
        <p:nvGraphicFramePr>
          <p:cNvPr id="4" name="Content Placeholder 3"/>
          <p:cNvGraphicFramePr>
            <a:graphicFrameLocks noGrp="1"/>
          </p:cNvGraphicFramePr>
          <p:nvPr>
            <p:ph idx="1"/>
          </p:nvPr>
        </p:nvGraphicFramePr>
        <p:xfrm>
          <a:off x="457200" y="1357299"/>
          <a:ext cx="8229600" cy="518160"/>
        </p:xfrm>
        <a:graphic>
          <a:graphicData uri="http://schemas.openxmlformats.org/drawingml/2006/table">
            <a:tbl>
              <a:tblPr firstRow="1" bandRow="1">
                <a:tableStyleId>{E8B1032C-EA38-4F05-BA0D-38AFFFC7BED3}</a:tableStyleId>
              </a:tblPr>
              <a:tblGrid>
                <a:gridCol w="8229600"/>
              </a:tblGrid>
              <a:tr h="357190">
                <a:tc>
                  <a:txBody>
                    <a:bodyPr/>
                    <a:lstStyle/>
                    <a:p>
                      <a:pPr algn="ctr"/>
                      <a:r>
                        <a:rPr lang="en-US" sz="2800" dirty="0" smtClean="0">
                          <a:latin typeface="Aparajita" pitchFamily="34" charset="0"/>
                          <a:cs typeface="Aparajita" pitchFamily="34" charset="0"/>
                        </a:rPr>
                        <a:t>I</a:t>
                      </a:r>
                      <a:r>
                        <a:rPr lang="sr-Latn-RS" sz="2800" dirty="0" smtClean="0">
                          <a:latin typeface="Aparajita" pitchFamily="34" charset="0"/>
                          <a:cs typeface="Aparajita" pitchFamily="34" charset="0"/>
                        </a:rPr>
                        <a:t>t (x5)           these               they                           this (x2)</a:t>
                      </a:r>
                      <a:endParaRPr lang="en-US" sz="2800" dirty="0">
                        <a:latin typeface="Aparajita" pitchFamily="34" charset="0"/>
                        <a:cs typeface="Aparajita" pitchFamily="34" charset="0"/>
                      </a:endParaRPr>
                    </a:p>
                  </a:txBody>
                  <a:tcPr/>
                </a:tc>
              </a:tr>
            </a:tbl>
          </a:graphicData>
        </a:graphic>
      </p:graphicFrame>
      <p:sp>
        <p:nvSpPr>
          <p:cNvPr id="5" name="TextBox 4"/>
          <p:cNvSpPr txBox="1"/>
          <p:nvPr/>
        </p:nvSpPr>
        <p:spPr>
          <a:xfrm rot="10800000" flipH="1" flipV="1">
            <a:off x="0" y="2155785"/>
            <a:ext cx="9144000" cy="4524315"/>
          </a:xfrm>
          <a:prstGeom prst="rect">
            <a:avLst/>
          </a:prstGeom>
          <a:noFill/>
        </p:spPr>
        <p:txBody>
          <a:bodyPr wrap="square" rtlCol="0">
            <a:spAutoFit/>
          </a:bodyPr>
          <a:lstStyle/>
          <a:p>
            <a:pPr algn="just"/>
            <a:r>
              <a:rPr lang="sr-Latn-RS" sz="3200" b="1" dirty="0" smtClean="0">
                <a:latin typeface="Aparajita" pitchFamily="34" charset="0"/>
                <a:cs typeface="Aparajita" pitchFamily="34" charset="0"/>
              </a:rPr>
              <a:t>Metal Coca-Cola sign</a:t>
            </a:r>
          </a:p>
          <a:p>
            <a:pPr algn="just"/>
            <a:endParaRPr lang="sr-Latn-RS" sz="3200" dirty="0">
              <a:latin typeface="Aparajita" pitchFamily="34" charset="0"/>
              <a:cs typeface="Aparajita" pitchFamily="34" charset="0"/>
            </a:endParaRPr>
          </a:p>
          <a:p>
            <a:pPr algn="just"/>
            <a:r>
              <a:rPr lang="sr-Latn-RS" sz="3200" dirty="0" smtClean="0">
                <a:latin typeface="Aparajita" pitchFamily="34" charset="0"/>
                <a:cs typeface="Aparajita" pitchFamily="34" charset="0"/>
              </a:rPr>
              <a:t>1. </a:t>
            </a:r>
            <a:r>
              <a:rPr lang="en-US" sz="3200" b="1" dirty="0" smtClean="0">
                <a:solidFill>
                  <a:srgbClr val="FF0000"/>
                </a:solidFill>
                <a:latin typeface="Aparajita" pitchFamily="34" charset="0"/>
                <a:cs typeface="Aparajita" pitchFamily="34" charset="0"/>
              </a:rPr>
              <a:t>This </a:t>
            </a:r>
            <a:r>
              <a:rPr lang="sr-Latn-RS" sz="3200" dirty="0" smtClean="0">
                <a:latin typeface="Aparajita" pitchFamily="34" charset="0"/>
                <a:cs typeface="Aparajita" pitchFamily="34" charset="0"/>
              </a:rPr>
              <a:t>item </a:t>
            </a:r>
            <a:r>
              <a:rPr lang="sr-Latn-RS" sz="3200" dirty="0" smtClean="0">
                <a:latin typeface="Aparajita" pitchFamily="34" charset="0"/>
                <a:cs typeface="Aparajita" pitchFamily="34" charset="0"/>
              </a:rPr>
              <a:t>is unusual. 2. </a:t>
            </a:r>
            <a:r>
              <a:rPr lang="en-US" sz="3200" b="1" dirty="0" smtClean="0">
                <a:solidFill>
                  <a:srgbClr val="FF0000"/>
                </a:solidFill>
                <a:latin typeface="Aparajita" pitchFamily="34" charset="0"/>
                <a:cs typeface="Aparajita" pitchFamily="34" charset="0"/>
              </a:rPr>
              <a:t>It</a:t>
            </a:r>
            <a:r>
              <a:rPr lang="sr-Latn-RS" sz="3200" b="1" dirty="0" smtClean="0">
                <a:solidFill>
                  <a:srgbClr val="FF0000"/>
                </a:solidFill>
                <a:latin typeface="Aparajita" pitchFamily="34" charset="0"/>
                <a:cs typeface="Aparajita" pitchFamily="34" charset="0"/>
              </a:rPr>
              <a:t> </a:t>
            </a:r>
            <a:r>
              <a:rPr lang="sr-Latn-RS" sz="3200" dirty="0" smtClean="0">
                <a:latin typeface="Aparajita" pitchFamily="34" charset="0"/>
                <a:cs typeface="Aparajita" pitchFamily="34" charset="0"/>
              </a:rPr>
              <a:t>is a Coca-Cola sign from the 1950s. The metal sign is circular and 3. </a:t>
            </a:r>
            <a:r>
              <a:rPr lang="en-US" sz="3200" b="1" dirty="0" smtClean="0">
                <a:solidFill>
                  <a:srgbClr val="FF0000"/>
                </a:solidFill>
                <a:latin typeface="Aparajita" pitchFamily="34" charset="0"/>
                <a:cs typeface="Aparajita" pitchFamily="34" charset="0"/>
              </a:rPr>
              <a:t>It</a:t>
            </a:r>
            <a:r>
              <a:rPr lang="sr-Latn-RS" sz="3200" dirty="0" smtClean="0">
                <a:latin typeface="Aparajita" pitchFamily="34" charset="0"/>
                <a:cs typeface="Aparajita" pitchFamily="34" charset="0"/>
              </a:rPr>
              <a:t> </a:t>
            </a:r>
            <a:r>
              <a:rPr lang="sr-Latn-RS" sz="3200" dirty="0" smtClean="0">
                <a:latin typeface="Aparajita" pitchFamily="34" charset="0"/>
                <a:cs typeface="Aparajita" pitchFamily="34" charset="0"/>
              </a:rPr>
              <a:t>is 30cm wide. 4. </a:t>
            </a:r>
            <a:r>
              <a:rPr lang="en-US" sz="3200" b="1" dirty="0" smtClean="0">
                <a:solidFill>
                  <a:srgbClr val="FF0000"/>
                </a:solidFill>
                <a:latin typeface="Aparajita" pitchFamily="34" charset="0"/>
                <a:cs typeface="Aparajita" pitchFamily="34" charset="0"/>
              </a:rPr>
              <a:t>It</a:t>
            </a:r>
            <a:r>
              <a:rPr lang="sr-Latn-RS" sz="3200" dirty="0" smtClean="0">
                <a:latin typeface="Aparajita" pitchFamily="34" charset="0"/>
                <a:cs typeface="Aparajita" pitchFamily="34" charset="0"/>
              </a:rPr>
              <a:t> </a:t>
            </a:r>
            <a:r>
              <a:rPr lang="sr-Latn-RS" sz="3200" dirty="0" smtClean="0">
                <a:latin typeface="Aparajita" pitchFamily="34" charset="0"/>
                <a:cs typeface="Aparajita" pitchFamily="34" charset="0"/>
              </a:rPr>
              <a:t>weighs one kilogram. 5 </a:t>
            </a:r>
            <a:r>
              <a:rPr lang="en-US" sz="3200" b="1" dirty="0" smtClean="0">
                <a:solidFill>
                  <a:srgbClr val="FF0000"/>
                </a:solidFill>
                <a:latin typeface="Aparajita" pitchFamily="34" charset="0"/>
                <a:cs typeface="Aparajita" pitchFamily="34" charset="0"/>
              </a:rPr>
              <a:t>It</a:t>
            </a:r>
            <a:r>
              <a:rPr lang="sr-Latn-RS" sz="3200" b="1" dirty="0" smtClean="0">
                <a:solidFill>
                  <a:srgbClr val="FF0000"/>
                </a:solidFill>
                <a:latin typeface="Aparajita" pitchFamily="34" charset="0"/>
                <a:cs typeface="Aparajita" pitchFamily="34" charset="0"/>
              </a:rPr>
              <a:t> </a:t>
            </a:r>
            <a:r>
              <a:rPr lang="sr-Latn-RS" sz="3200" dirty="0" smtClean="0">
                <a:latin typeface="Aparajita" pitchFamily="34" charset="0"/>
                <a:cs typeface="Aparajita" pitchFamily="34" charset="0"/>
              </a:rPr>
              <a:t>is red and 6. </a:t>
            </a:r>
            <a:r>
              <a:rPr lang="en-US" sz="3200" b="1" dirty="0" smtClean="0">
                <a:solidFill>
                  <a:srgbClr val="FF0000"/>
                </a:solidFill>
                <a:latin typeface="Aparajita" pitchFamily="34" charset="0"/>
                <a:cs typeface="Aparajita" pitchFamily="34" charset="0"/>
              </a:rPr>
              <a:t>it</a:t>
            </a:r>
            <a:r>
              <a:rPr lang="sr-Latn-RS" sz="3200" dirty="0" smtClean="0">
                <a:latin typeface="Aparajita" pitchFamily="34" charset="0"/>
                <a:cs typeface="Aparajita" pitchFamily="34" charset="0"/>
              </a:rPr>
              <a:t> </a:t>
            </a:r>
            <a:r>
              <a:rPr lang="sr-Latn-RS" sz="3200" dirty="0" smtClean="0">
                <a:latin typeface="Aparajita" pitchFamily="34" charset="0"/>
                <a:cs typeface="Aparajita" pitchFamily="34" charset="0"/>
              </a:rPr>
              <a:t>has a great picture of the famous Coca-Cola bottle. picture of the famous Coca-Cola bottle. 7. </a:t>
            </a:r>
            <a:r>
              <a:rPr lang="en-US" sz="3200" b="1" dirty="0" smtClean="0">
                <a:solidFill>
                  <a:srgbClr val="FF0000"/>
                </a:solidFill>
                <a:latin typeface="Aparajita" pitchFamily="34" charset="0"/>
                <a:cs typeface="Aparajita" pitchFamily="34" charset="0"/>
              </a:rPr>
              <a:t>This</a:t>
            </a:r>
            <a:r>
              <a:rPr lang="sr-Latn-RS" sz="3200" dirty="0" smtClean="0">
                <a:latin typeface="Aparajita" pitchFamily="34" charset="0"/>
                <a:cs typeface="Aparajita" pitchFamily="34" charset="0"/>
              </a:rPr>
              <a:t> </a:t>
            </a:r>
            <a:r>
              <a:rPr lang="sr-Latn-RS" sz="3200" dirty="0" smtClean="0">
                <a:latin typeface="Aparajita" pitchFamily="34" charset="0"/>
                <a:cs typeface="Aparajita" pitchFamily="34" charset="0"/>
              </a:rPr>
              <a:t>picture is in good condition but there are some scratches on the side of the sign. 8. </a:t>
            </a:r>
            <a:r>
              <a:rPr lang="en-US" sz="3200" b="1" dirty="0" smtClean="0">
                <a:solidFill>
                  <a:srgbClr val="FF0000"/>
                </a:solidFill>
                <a:latin typeface="Aparajita" pitchFamily="34" charset="0"/>
                <a:cs typeface="Aparajita" pitchFamily="34" charset="0"/>
              </a:rPr>
              <a:t>These</a:t>
            </a:r>
            <a:r>
              <a:rPr lang="sr-Latn-RS" sz="3200" dirty="0" smtClean="0">
                <a:latin typeface="Aparajita" pitchFamily="34" charset="0"/>
                <a:cs typeface="Aparajita" pitchFamily="34" charset="0"/>
              </a:rPr>
              <a:t> </a:t>
            </a:r>
            <a:r>
              <a:rPr lang="sr-Latn-RS" sz="3200" dirty="0" smtClean="0">
                <a:latin typeface="Aparajita" pitchFamily="34" charset="0"/>
                <a:cs typeface="Aparajita" pitchFamily="34" charset="0"/>
              </a:rPr>
              <a:t>scratches are very small and 9. </a:t>
            </a:r>
            <a:r>
              <a:rPr lang="en-US" sz="3200" b="1" dirty="0" smtClean="0">
                <a:solidFill>
                  <a:srgbClr val="FF0000"/>
                </a:solidFill>
                <a:latin typeface="Aparajita" pitchFamily="34" charset="0"/>
                <a:cs typeface="Aparajita" pitchFamily="34" charset="0"/>
              </a:rPr>
              <a:t>they</a:t>
            </a:r>
            <a:r>
              <a:rPr lang="sr-Latn-RS" sz="3200" dirty="0" smtClean="0">
                <a:latin typeface="Aparajita" pitchFamily="34" charset="0"/>
                <a:cs typeface="Aparajita" pitchFamily="34" charset="0"/>
              </a:rPr>
              <a:t> </a:t>
            </a:r>
            <a:r>
              <a:rPr lang="sr-Latn-RS" sz="3200" dirty="0" smtClean="0">
                <a:latin typeface="Aparajita" pitchFamily="34" charset="0"/>
                <a:cs typeface="Aparajita" pitchFamily="34" charset="0"/>
              </a:rPr>
              <a:t>are not a problem. Hope you like it!</a:t>
            </a:r>
            <a:endParaRPr lang="en-US" sz="3200"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32"/>
          </a:xfrm>
        </p:spPr>
        <p:txBody>
          <a:bodyPr>
            <a:normAutofit/>
          </a:bodyPr>
          <a:lstStyle/>
          <a:p>
            <a:r>
              <a:rPr lang="sr-Latn-RS" sz="2400" dirty="0" smtClean="0">
                <a:latin typeface="Californian FB" pitchFamily="18" charset="0"/>
              </a:rPr>
              <a:t>9a </a:t>
            </a:r>
            <a:r>
              <a:rPr lang="sr-Latn-RS" sz="2400" b="1" dirty="0" smtClean="0">
                <a:solidFill>
                  <a:srgbClr val="FF0000"/>
                </a:solidFill>
                <a:latin typeface="Californian FB" pitchFamily="18" charset="0"/>
              </a:rPr>
              <a:t>page 73</a:t>
            </a:r>
            <a:r>
              <a:rPr lang="sr-Latn-RS" sz="2400" dirty="0" smtClean="0">
                <a:latin typeface="Californian FB" pitchFamily="18" charset="0"/>
              </a:rPr>
              <a:t>, Complete the first sentence of the description of the object in photo A. Use the notes below.</a:t>
            </a:r>
            <a:endParaRPr lang="en-US" sz="2400" dirty="0">
              <a:latin typeface="Californian FB" pitchFamily="18" charset="0"/>
            </a:endParaRPr>
          </a:p>
        </p:txBody>
      </p:sp>
      <p:sp>
        <p:nvSpPr>
          <p:cNvPr id="3" name="Content Placeholder 2"/>
          <p:cNvSpPr>
            <a:spLocks noGrp="1"/>
          </p:cNvSpPr>
          <p:nvPr>
            <p:ph idx="1"/>
          </p:nvPr>
        </p:nvSpPr>
        <p:spPr>
          <a:xfrm>
            <a:off x="0" y="1857364"/>
            <a:ext cx="9144000" cy="5000636"/>
          </a:xfrm>
        </p:spPr>
        <p:txBody>
          <a:bodyPr>
            <a:normAutofit fontScale="92500" lnSpcReduction="20000"/>
          </a:bodyPr>
          <a:lstStyle/>
          <a:p>
            <a:r>
              <a:rPr lang="sr-Latn-RS" sz="2600" b="1" dirty="0" smtClean="0">
                <a:latin typeface="Californian FB" pitchFamily="18" charset="0"/>
              </a:rPr>
              <a:t>Item</a:t>
            </a:r>
            <a:r>
              <a:rPr lang="sr-Latn-RS" sz="2400" dirty="0" smtClean="0">
                <a:latin typeface="Californian FB" pitchFamily="18" charset="0"/>
              </a:rPr>
              <a:t>: set of dominoes</a:t>
            </a:r>
          </a:p>
          <a:p>
            <a:r>
              <a:rPr lang="sr-Latn-RS" sz="2400" b="1" dirty="0" smtClean="0">
                <a:latin typeface="Californian FB" pitchFamily="18" charset="0"/>
              </a:rPr>
              <a:t>Country</a:t>
            </a:r>
            <a:r>
              <a:rPr lang="sr-Latn-RS" sz="2400" dirty="0" smtClean="0">
                <a:latin typeface="Californian FB" pitchFamily="18" charset="0"/>
              </a:rPr>
              <a:t>: China                                    </a:t>
            </a:r>
            <a:r>
              <a:rPr lang="sr-Latn-RS" sz="2400" b="1" dirty="0" smtClean="0">
                <a:latin typeface="Californian FB" pitchFamily="18" charset="0"/>
              </a:rPr>
              <a:t>Age</a:t>
            </a:r>
            <a:r>
              <a:rPr lang="sr-Latn-RS" sz="2400" dirty="0" smtClean="0">
                <a:latin typeface="Californian FB" pitchFamily="18" charset="0"/>
              </a:rPr>
              <a:t>: 90 years</a:t>
            </a:r>
          </a:p>
          <a:p>
            <a:r>
              <a:rPr lang="sr-Latn-RS" sz="2400" b="1" dirty="0" smtClean="0">
                <a:latin typeface="Californian FB" pitchFamily="18" charset="0"/>
              </a:rPr>
              <a:t>Weight of set</a:t>
            </a:r>
            <a:r>
              <a:rPr lang="sr-Latn-RS" sz="2400" dirty="0" smtClean="0">
                <a:latin typeface="Californian FB" pitchFamily="18" charset="0"/>
              </a:rPr>
              <a:t>: 1kg</a:t>
            </a:r>
          </a:p>
          <a:p>
            <a:r>
              <a:rPr lang="sr-Latn-RS" sz="2600" b="1" dirty="0" smtClean="0">
                <a:latin typeface="Californian FB" pitchFamily="18" charset="0"/>
              </a:rPr>
              <a:t>Box:</a:t>
            </a:r>
          </a:p>
          <a:p>
            <a:r>
              <a:rPr lang="sr-Latn-RS" sz="2400" b="1" dirty="0" smtClean="0">
                <a:latin typeface="Californian FB" pitchFamily="18" charset="0"/>
              </a:rPr>
              <a:t>Material</a:t>
            </a:r>
            <a:r>
              <a:rPr lang="sr-Latn-RS" sz="2400" dirty="0" smtClean="0">
                <a:latin typeface="Californian FB" pitchFamily="18" charset="0"/>
              </a:rPr>
              <a:t>: wood                                  </a:t>
            </a:r>
            <a:r>
              <a:rPr lang="sr-Latn-RS" sz="2400" b="1" dirty="0" smtClean="0">
                <a:latin typeface="Californian FB" pitchFamily="18" charset="0"/>
              </a:rPr>
              <a:t>Colour</a:t>
            </a:r>
            <a:r>
              <a:rPr lang="sr-Latn-RS" sz="2400" dirty="0" smtClean="0">
                <a:latin typeface="Californian FB" pitchFamily="18" charset="0"/>
              </a:rPr>
              <a:t>: red</a:t>
            </a:r>
          </a:p>
          <a:p>
            <a:r>
              <a:rPr lang="sr-Latn-RS" sz="2400" b="1" dirty="0" smtClean="0">
                <a:latin typeface="Californian FB" pitchFamily="18" charset="0"/>
              </a:rPr>
              <a:t>Picture</a:t>
            </a:r>
            <a:r>
              <a:rPr lang="sr-Latn-RS" sz="2400" dirty="0" smtClean="0">
                <a:latin typeface="Californian FB" pitchFamily="18" charset="0"/>
              </a:rPr>
              <a:t>: some flowers                       </a:t>
            </a:r>
            <a:r>
              <a:rPr lang="sr-Latn-RS" sz="2400" b="1" dirty="0" smtClean="0">
                <a:latin typeface="Californian FB" pitchFamily="18" charset="0"/>
              </a:rPr>
              <a:t>Shape</a:t>
            </a:r>
            <a:r>
              <a:rPr lang="sr-Latn-RS" sz="2400" dirty="0" smtClean="0">
                <a:latin typeface="Californian FB" pitchFamily="18" charset="0"/>
              </a:rPr>
              <a:t>: square</a:t>
            </a:r>
          </a:p>
          <a:p>
            <a:r>
              <a:rPr lang="sr-Latn-RS" sz="2400" b="1" dirty="0" smtClean="0">
                <a:latin typeface="Californian FB" pitchFamily="18" charset="0"/>
              </a:rPr>
              <a:t>Width</a:t>
            </a:r>
            <a:r>
              <a:rPr lang="sr-Latn-RS" sz="2400" dirty="0" smtClean="0">
                <a:latin typeface="Californian FB" pitchFamily="18" charset="0"/>
              </a:rPr>
              <a:t>: 20 cm</a:t>
            </a:r>
          </a:p>
          <a:p>
            <a:r>
              <a:rPr lang="sr-Latn-RS" sz="2400" b="1" dirty="0" smtClean="0">
                <a:latin typeface="Californian FB" pitchFamily="18" charset="0"/>
              </a:rPr>
              <a:t>Condition</a:t>
            </a:r>
            <a:r>
              <a:rPr lang="sr-Latn-RS" sz="2400" dirty="0" smtClean="0">
                <a:latin typeface="Californian FB" pitchFamily="18" charset="0"/>
              </a:rPr>
              <a:t>: picture – excellent; box – good</a:t>
            </a:r>
          </a:p>
          <a:p>
            <a:r>
              <a:rPr lang="sr-Latn-RS" sz="2600" b="1" dirty="0" smtClean="0">
                <a:latin typeface="Californian FB" pitchFamily="18" charset="0"/>
              </a:rPr>
              <a:t>Dominoes:</a:t>
            </a:r>
          </a:p>
          <a:p>
            <a:r>
              <a:rPr lang="sr-Latn-RS" sz="2400" b="1" dirty="0" smtClean="0">
                <a:latin typeface="Californian FB" pitchFamily="18" charset="0"/>
              </a:rPr>
              <a:t>Number</a:t>
            </a:r>
            <a:r>
              <a:rPr lang="sr-Latn-RS" sz="2400" dirty="0" smtClean="0">
                <a:latin typeface="Californian FB" pitchFamily="18" charset="0"/>
              </a:rPr>
              <a:t>: 28                                          </a:t>
            </a:r>
            <a:r>
              <a:rPr lang="sr-Latn-RS" sz="2400" b="1" dirty="0" smtClean="0">
                <a:latin typeface="Californian FB" pitchFamily="18" charset="0"/>
              </a:rPr>
              <a:t>Material</a:t>
            </a:r>
            <a:r>
              <a:rPr lang="sr-Latn-RS" sz="2400" dirty="0" smtClean="0">
                <a:latin typeface="Californian FB" pitchFamily="18" charset="0"/>
              </a:rPr>
              <a:t>: plastic</a:t>
            </a:r>
          </a:p>
          <a:p>
            <a:r>
              <a:rPr lang="sr-Latn-RS" sz="2400" b="1" dirty="0" smtClean="0">
                <a:latin typeface="Californian FB" pitchFamily="18" charset="0"/>
              </a:rPr>
              <a:t>Colour</a:t>
            </a:r>
            <a:r>
              <a:rPr lang="sr-Latn-RS" sz="2400" dirty="0" smtClean="0">
                <a:latin typeface="Californian FB" pitchFamily="18" charset="0"/>
              </a:rPr>
              <a:t>: white (black spots)</a:t>
            </a:r>
          </a:p>
          <a:p>
            <a:r>
              <a:rPr lang="sr-Latn-RS" sz="2400" b="1" dirty="0" smtClean="0">
                <a:latin typeface="Californian FB" pitchFamily="18" charset="0"/>
              </a:rPr>
              <a:t>Shape</a:t>
            </a:r>
            <a:r>
              <a:rPr lang="sr-Latn-RS" sz="2400" dirty="0" smtClean="0">
                <a:latin typeface="Californian FB" pitchFamily="18" charset="0"/>
              </a:rPr>
              <a:t>: rectangular                             </a:t>
            </a:r>
            <a:r>
              <a:rPr lang="sr-Latn-RS" sz="2400" b="1" dirty="0" smtClean="0">
                <a:latin typeface="Californian FB" pitchFamily="18" charset="0"/>
              </a:rPr>
              <a:t>Length</a:t>
            </a:r>
            <a:r>
              <a:rPr lang="sr-Latn-RS" sz="2400" dirty="0" smtClean="0">
                <a:latin typeface="Californian FB" pitchFamily="18" charset="0"/>
              </a:rPr>
              <a:t>: 4cm</a:t>
            </a:r>
          </a:p>
          <a:p>
            <a:r>
              <a:rPr lang="sr-Latn-RS" sz="2400" b="1" dirty="0" smtClean="0">
                <a:latin typeface="Californian FB" pitchFamily="18" charset="0"/>
              </a:rPr>
              <a:t>Width</a:t>
            </a:r>
            <a:r>
              <a:rPr lang="sr-Latn-RS" sz="2400" dirty="0" smtClean="0">
                <a:latin typeface="Californian FB" pitchFamily="18" charset="0"/>
              </a:rPr>
              <a:t>: 2cm</a:t>
            </a:r>
          </a:p>
          <a:p>
            <a:r>
              <a:rPr lang="sr-Latn-RS" sz="2400" b="1" dirty="0" smtClean="0">
                <a:latin typeface="Californian FB" pitchFamily="18" charset="0"/>
              </a:rPr>
              <a:t>Condition</a:t>
            </a:r>
            <a:r>
              <a:rPr lang="sr-Latn-RS" sz="2400" dirty="0" smtClean="0">
                <a:latin typeface="Californian FB" pitchFamily="18" charset="0"/>
              </a:rPr>
              <a:t>: very good</a:t>
            </a:r>
            <a:endParaRPr lang="en-US" sz="2400" dirty="0">
              <a:latin typeface="Californian FB" pitchFamily="18" charset="0"/>
            </a:endParaRPr>
          </a:p>
        </p:txBody>
      </p:sp>
      <p:sp>
        <p:nvSpPr>
          <p:cNvPr id="4" name="TextBox 3"/>
          <p:cNvSpPr txBox="1"/>
          <p:nvPr/>
        </p:nvSpPr>
        <p:spPr>
          <a:xfrm>
            <a:off x="0" y="928670"/>
            <a:ext cx="9144000" cy="861774"/>
          </a:xfrm>
          <a:prstGeom prst="rect">
            <a:avLst/>
          </a:prstGeom>
          <a:noFill/>
        </p:spPr>
        <p:txBody>
          <a:bodyPr wrap="square" rtlCol="0">
            <a:spAutoFit/>
          </a:bodyPr>
          <a:lstStyle/>
          <a:p>
            <a:pPr algn="just"/>
            <a:r>
              <a:rPr lang="sr-Latn-RS" sz="2500" dirty="0" smtClean="0">
                <a:latin typeface="Californian FB" pitchFamily="18" charset="0"/>
              </a:rPr>
              <a:t>This is a lovely item. It is a set of dominoes from 1. </a:t>
            </a:r>
            <a:r>
              <a:rPr lang="en-US" sz="2500" b="1" dirty="0" smtClean="0">
                <a:solidFill>
                  <a:srgbClr val="FF0000"/>
                </a:solidFill>
                <a:latin typeface="Californian FB" pitchFamily="18" charset="0"/>
              </a:rPr>
              <a:t>China</a:t>
            </a:r>
            <a:r>
              <a:rPr lang="sr-Latn-RS" sz="2500" b="1" dirty="0" smtClean="0">
                <a:solidFill>
                  <a:srgbClr val="FF0000"/>
                </a:solidFill>
                <a:latin typeface="Californian FB" pitchFamily="18" charset="0"/>
              </a:rPr>
              <a:t> </a:t>
            </a:r>
            <a:r>
              <a:rPr lang="sr-Latn-RS" sz="2500" dirty="0" smtClean="0">
                <a:latin typeface="Californian FB" pitchFamily="18" charset="0"/>
              </a:rPr>
              <a:t>. It is 2. </a:t>
            </a:r>
            <a:r>
              <a:rPr lang="en-US" sz="2500" b="1" dirty="0" smtClean="0">
                <a:solidFill>
                  <a:srgbClr val="FF0000"/>
                </a:solidFill>
                <a:latin typeface="Californian FB" pitchFamily="18" charset="0"/>
              </a:rPr>
              <a:t>90</a:t>
            </a:r>
            <a:r>
              <a:rPr lang="en-US" sz="2500" dirty="0" smtClean="0">
                <a:latin typeface="Californian FB" pitchFamily="18" charset="0"/>
              </a:rPr>
              <a:t> </a:t>
            </a:r>
            <a:r>
              <a:rPr lang="sr-Latn-RS" sz="2500" dirty="0" smtClean="0">
                <a:latin typeface="Californian FB" pitchFamily="18" charset="0"/>
              </a:rPr>
              <a:t>years </a:t>
            </a:r>
            <a:r>
              <a:rPr lang="sr-Latn-RS" sz="2500" dirty="0" smtClean="0">
                <a:latin typeface="Californian FB" pitchFamily="18" charset="0"/>
              </a:rPr>
              <a:t>old and it weighs </a:t>
            </a:r>
            <a:r>
              <a:rPr lang="en-US" sz="2500" b="1" dirty="0" smtClean="0">
                <a:solidFill>
                  <a:srgbClr val="FF0000"/>
                </a:solidFill>
                <a:latin typeface="Californian FB" pitchFamily="18" charset="0"/>
              </a:rPr>
              <a:t>one</a:t>
            </a:r>
            <a:r>
              <a:rPr lang="en-US" sz="2500" dirty="0" smtClean="0">
                <a:latin typeface="Californian FB" pitchFamily="18" charset="0"/>
              </a:rPr>
              <a:t> </a:t>
            </a:r>
            <a:r>
              <a:rPr lang="sr-Latn-RS" sz="2500" dirty="0" smtClean="0">
                <a:latin typeface="Californian FB" pitchFamily="18" charset="0"/>
              </a:rPr>
              <a:t>kilogram</a:t>
            </a:r>
            <a:r>
              <a:rPr lang="sr-Latn-RS" sz="2500" dirty="0" smtClean="0">
                <a:latin typeface="Californian FB" pitchFamily="18" charset="0"/>
              </a:rPr>
              <a:t>.</a:t>
            </a:r>
            <a:endParaRPr lang="en-US" sz="2500" dirty="0">
              <a:latin typeface="Californian FB"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Baskerville Old Face" pitchFamily="18" charset="0"/>
              </a:rPr>
              <a:t>Thank you for your Attention!</a:t>
            </a:r>
            <a:endParaRPr lang="en-US" dirty="0">
              <a:latin typeface="Baskerville Old Face" pitchFamily="18" charset="0"/>
            </a:endParaRPr>
          </a:p>
        </p:txBody>
      </p:sp>
      <p:pic>
        <p:nvPicPr>
          <p:cNvPr id="1026" name="Picture 2" descr="C:\Users\User\Desktop\fg524.jpg"/>
          <p:cNvPicPr>
            <a:picLocks noGrp="1" noChangeAspect="1" noChangeArrowheads="1"/>
          </p:cNvPicPr>
          <p:nvPr>
            <p:ph idx="1"/>
          </p:nvPr>
        </p:nvPicPr>
        <p:blipFill>
          <a:blip r:embed="rId2"/>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TotalTime>
  <Words>2558</Words>
  <Application>Microsoft Office PowerPoint</Application>
  <PresentationFormat>On-screen Show (4:3)</PresentationFormat>
  <Paragraphs>214</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STUDY AND WRITING SKILLS</vt:lpstr>
      <vt:lpstr>1. page 72, Managing new vocabulary: How do you record and learn new vocabulary? Are these sentences true for you?</vt:lpstr>
      <vt:lpstr>2. page 72, Working with vocabulary: The best way to learn new vocabulary is to do thing with the words. Try these exercises. Use your dictionary. After each, check your ideas with a colleague.</vt:lpstr>
      <vt:lpstr>Slide 4</vt:lpstr>
      <vt:lpstr>2. page 72, Working with vocabulary: The best way to learn new vocabulary is to do thing with the words. Try these exercises. Use your dictionary. After each, check your ideas with a colleague.</vt:lpstr>
      <vt:lpstr>2. page 72, Working with vocabulary: The best way to learn new vocabulary is to do thing with the words. Try these exercises. Use your dictionary. After each, check your ideas with a colleague.</vt:lpstr>
      <vt:lpstr>2. page 72, Working with vocabulary: The best way to learn new vocabulary is to do thing with the words. Try these exercises. Use your dictionary. After each, check your ideas with a colleague.</vt:lpstr>
      <vt:lpstr>2. page 72, Working with vocabulary: The best way to learn new vocabulary is to do thing with the words. Try these exercises. Use your dictionary. After each, check your ideas with a colleague.</vt:lpstr>
      <vt:lpstr>  2. page 72, Working with vocabulary: The best way to learn new vocabulary is to do thing with the words. Try these exercises. Use your dictionary. After each, check your ideas with a colleague.</vt:lpstr>
      <vt:lpstr>2. page 72, Working with vocabulary: The best way to learn new vocabulary is to do thing with the words. Try these exercises. Use your dictionary. After each, check your ideas with a colleague.</vt:lpstr>
      <vt:lpstr>Rečnici, priručnici i referentna literatura</vt:lpstr>
      <vt:lpstr>Rečnici, priručnici i referentna literatura</vt:lpstr>
      <vt:lpstr>Rečnici, priručnici i referentna literatura</vt:lpstr>
      <vt:lpstr>Rečnici, priručnici i referentna literatura</vt:lpstr>
      <vt:lpstr>3 page 72, Make sentences with five of the new words in this unit. Compare with your colleagues.</vt:lpstr>
      <vt:lpstr>4. page 72, Which of these exercises do you like? Which do you think are more useful for you?</vt:lpstr>
      <vt:lpstr>writing skills</vt:lpstr>
      <vt:lpstr>5 page 72, Look at the photos A-C. These three objects are for sale on the Internet auction site.  Which sections can you find them in</vt:lpstr>
      <vt:lpstr>6a page, Match the description with one of photos A-C.</vt:lpstr>
      <vt:lpstr>https://www.quibids.com/en/landing/?nc=1 </vt:lpstr>
      <vt:lpstr>6b page 72, Put these words in the correct places in the description</vt:lpstr>
      <vt:lpstr>7. page 72,  it, this, these </vt:lpstr>
      <vt:lpstr>8. page 73, Use the words in the box to fill the gaps.</vt:lpstr>
      <vt:lpstr>9a page 73, Complete the first sentence of the description of the object in photo A. Use the notes below.</vt:lpstr>
      <vt:lpstr>9b page 73, Work with your colleague. One of you writes the description of the box. The other writes the description of the dominoes. Use the information above. Read your partner’s work.</vt:lpstr>
      <vt:lpstr>10. page 73, What were the final prices of these objects, do you think? Match a price with each object. Would you like to buy any of these objects?</vt:lpstr>
      <vt:lpstr>2. page 72, answers</vt:lpstr>
      <vt:lpstr>2. page 72, answers</vt:lpstr>
      <vt:lpstr>2. page 72,  sample answers</vt:lpstr>
      <vt:lpstr>  2. page 72, answers.</vt:lpstr>
      <vt:lpstr>6a page, Match the description with one of photos A-C.</vt:lpstr>
      <vt:lpstr>6b page 72, answers</vt:lpstr>
      <vt:lpstr>7. page 72,  it, this, these </vt:lpstr>
      <vt:lpstr>8. page 73, Use the words in the box to fill the gaps.</vt:lpstr>
      <vt:lpstr>9a page 73, Complete the first sentence of the description of the object in photo A. Use the notes below.</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AND WRITING SKILLS</dc:title>
  <dc:creator>Smiljka Kesic</dc:creator>
  <cp:lastModifiedBy>User</cp:lastModifiedBy>
  <cp:revision>40</cp:revision>
  <dcterms:created xsi:type="dcterms:W3CDTF">2020-12-24T19:28:37Z</dcterms:created>
  <dcterms:modified xsi:type="dcterms:W3CDTF">2020-12-30T13:41:01Z</dcterms:modified>
</cp:coreProperties>
</file>