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Promotional tools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/>
          <a:lstStyle/>
          <a:p>
            <a:r>
              <a:rPr lang="en-GB" dirty="0" smtClean="0"/>
              <a:t>Presented by Milina Kosanovic</a:t>
            </a:r>
            <a:endParaRPr lang="en-GB" dirty="0"/>
          </a:p>
        </p:txBody>
      </p:sp>
      <p:pic>
        <p:nvPicPr>
          <p:cNvPr id="4" name="Picture 3" descr="fa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3962400"/>
            <a:ext cx="3886200" cy="2590800"/>
          </a:xfrm>
          <a:prstGeom prst="rect">
            <a:avLst/>
          </a:prstGeom>
        </p:spPr>
      </p:pic>
      <p:pic>
        <p:nvPicPr>
          <p:cNvPr id="5" name="Picture 4" descr="malaysia-airlines-promotions-feb-2020-75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52400"/>
            <a:ext cx="3200987" cy="2135091"/>
          </a:xfrm>
          <a:prstGeom prst="rect">
            <a:avLst/>
          </a:prstGeom>
        </p:spPr>
      </p:pic>
      <p:pic>
        <p:nvPicPr>
          <p:cNvPr id="7" name="Picture 6" descr="преузимање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886200"/>
            <a:ext cx="3840480" cy="2552319"/>
          </a:xfrm>
          <a:prstGeom prst="rect">
            <a:avLst/>
          </a:prstGeom>
        </p:spPr>
      </p:pic>
      <p:pic>
        <p:nvPicPr>
          <p:cNvPr id="8" name="Picture 7" descr="peru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0"/>
            <a:ext cx="3886200" cy="2516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 of promotion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Brochures</a:t>
            </a:r>
          </a:p>
          <a:p>
            <a:r>
              <a:rPr lang="en-GB" dirty="0" smtClean="0"/>
              <a:t>TV commercials</a:t>
            </a:r>
          </a:p>
          <a:p>
            <a:r>
              <a:rPr lang="en-GB" dirty="0" smtClean="0"/>
              <a:t>Sponsorship of events</a:t>
            </a:r>
          </a:p>
          <a:p>
            <a:r>
              <a:rPr lang="en-GB" dirty="0" smtClean="0"/>
              <a:t>Social media</a:t>
            </a:r>
          </a:p>
          <a:p>
            <a:r>
              <a:rPr lang="en-GB" dirty="0" smtClean="0"/>
              <a:t>Influencer marketing</a:t>
            </a:r>
          </a:p>
          <a:p>
            <a:r>
              <a:rPr lang="en-GB" dirty="0" smtClean="0"/>
              <a:t>Promotional videos</a:t>
            </a:r>
          </a:p>
          <a:p>
            <a:r>
              <a:rPr lang="en-GB" dirty="0" smtClean="0"/>
              <a:t>Documentaries</a:t>
            </a:r>
          </a:p>
          <a:p>
            <a:r>
              <a:rPr lang="en-GB" dirty="0" smtClean="0"/>
              <a:t>Indirect promotion through feature films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 of promotion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Blogs and </a:t>
            </a:r>
            <a:r>
              <a:rPr lang="en-GB" dirty="0" err="1" smtClean="0"/>
              <a:t>vlogs</a:t>
            </a:r>
            <a:r>
              <a:rPr lang="en-GB" dirty="0" smtClean="0"/>
              <a:t> (video blogs)</a:t>
            </a:r>
          </a:p>
          <a:p>
            <a:r>
              <a:rPr lang="en-GB" dirty="0" smtClean="0"/>
              <a:t>Logos </a:t>
            </a:r>
          </a:p>
          <a:p>
            <a:r>
              <a:rPr lang="en-GB" dirty="0" smtClean="0"/>
              <a:t>Slogans</a:t>
            </a:r>
          </a:p>
          <a:p>
            <a:r>
              <a:rPr lang="en-GB" dirty="0" smtClean="0"/>
              <a:t>Online booking or online sale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 descr="maxres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038600"/>
            <a:ext cx="4419600" cy="24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Flyer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Flyer is a small, single piece of paper with short information about a product or service.</a:t>
            </a:r>
            <a:endParaRPr lang="en-GB" dirty="0"/>
          </a:p>
        </p:txBody>
      </p:sp>
      <p:pic>
        <p:nvPicPr>
          <p:cNvPr id="4" name="Picture 3" descr="fly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819400"/>
            <a:ext cx="3352800" cy="3565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Leaflets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Leaflets are folded pieces of paper with information about a product and service. </a:t>
            </a:r>
          </a:p>
        </p:txBody>
      </p:sp>
      <p:pic>
        <p:nvPicPr>
          <p:cNvPr id="4" name="Picture 3" descr="al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895600"/>
            <a:ext cx="4587240" cy="3265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Advertising hoardings/billboards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Advertising hoardings (Br E) or billboards (</a:t>
            </a:r>
            <a:r>
              <a:rPr lang="en-GB" dirty="0" err="1" smtClean="0"/>
              <a:t>AmE</a:t>
            </a:r>
            <a:r>
              <a:rPr lang="en-GB" dirty="0" smtClean="0"/>
              <a:t>) are huge posters at the roadside.</a:t>
            </a:r>
            <a:endParaRPr lang="en-GB" dirty="0"/>
          </a:p>
        </p:txBody>
      </p:sp>
      <p:pic>
        <p:nvPicPr>
          <p:cNvPr id="4" name="Picture 3" descr="peru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667000"/>
            <a:ext cx="6248400" cy="4045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Trade shows/fairs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Trade shows or trade fairs  are annual events where companies show their products to potential customers.</a:t>
            </a:r>
            <a:endParaRPr lang="en-GB" dirty="0"/>
          </a:p>
        </p:txBody>
      </p:sp>
      <p:pic>
        <p:nvPicPr>
          <p:cNvPr id="4" name="Picture 3" descr="fa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200400"/>
            <a:ext cx="49149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Endorsements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GB" dirty="0" smtClean="0"/>
              <a:t>Endorsement is a form of promotion when a celebrity (an actor, singer, sportsman) says they love or use a service or product.</a:t>
            </a:r>
            <a:endParaRPr lang="en-GB" dirty="0"/>
          </a:p>
        </p:txBody>
      </p:sp>
      <p:pic>
        <p:nvPicPr>
          <p:cNvPr id="5" name="Picture 4" descr="1489559213_UBgL1A_ranveer-is-in-love-with-switzerland-4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895600"/>
            <a:ext cx="6553200" cy="3540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Press release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Press release a written document or an email sent to media representatives with information about a (new) product or service, or a received award.</a:t>
            </a:r>
            <a:endParaRPr lang="en-GB" dirty="0"/>
          </a:p>
        </p:txBody>
      </p:sp>
      <p:pic>
        <p:nvPicPr>
          <p:cNvPr id="5" name="Picture 4" descr="hilton-pattaya-press-release-world-luxury-hotel-awa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3810000"/>
            <a:ext cx="2133600" cy="2758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dirty="0" smtClean="0"/>
              <a:t>Press conference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GB" dirty="0" smtClean="0"/>
              <a:t>Press conference is a gathering of media representatives and representatives of a company or organization with the purpose of giving information about an event, service or product and answering questions.</a:t>
            </a:r>
            <a:endParaRPr lang="en-GB" dirty="0"/>
          </a:p>
        </p:txBody>
      </p:sp>
      <p:pic>
        <p:nvPicPr>
          <p:cNvPr id="4" name="Picture 3" descr="преузимање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3657600"/>
            <a:ext cx="4023360" cy="2673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Sales promotion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Sales promotion is a short-term activity aimed at increasing the popularity of a product or service by giving free samples or discounts.</a:t>
            </a:r>
            <a:endParaRPr lang="en-GB" dirty="0"/>
          </a:p>
        </p:txBody>
      </p:sp>
      <p:pic>
        <p:nvPicPr>
          <p:cNvPr id="5" name="Picture 4" descr="malaysia-airlines-promotions-feb-2020-75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3276600"/>
            <a:ext cx="5029200" cy="3354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Read the lesson on pages 33 and 34.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    After reading the lesson what sort of advice would you give to a small family-owned hotel that would like to promote itself? What advice would you give to tourism organization of an underdeveloped region in Serbia. What sorts of promotional activities would suit them?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292</Words>
  <Application>Microsoft Office PowerPoint</Application>
  <PresentationFormat>On-screen Show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Promotional tools</vt:lpstr>
      <vt:lpstr>Methods of promotion</vt:lpstr>
      <vt:lpstr>Methods of promotion</vt:lpstr>
      <vt:lpstr>Flyer</vt:lpstr>
      <vt:lpstr>Leaflets</vt:lpstr>
      <vt:lpstr>Advertising hoardings/billboards</vt:lpstr>
      <vt:lpstr>Trade shows/fairs</vt:lpstr>
      <vt:lpstr>Endorsements</vt:lpstr>
      <vt:lpstr>Press release</vt:lpstr>
      <vt:lpstr>Press conference</vt:lpstr>
      <vt:lpstr>Sales promotion</vt:lpstr>
      <vt:lpstr>Task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Promotional tools</dc:title>
  <dc:creator>Milina Kosanovic</dc:creator>
  <cp:lastModifiedBy>Milina Kosanovic</cp:lastModifiedBy>
  <cp:revision>4</cp:revision>
  <dcterms:created xsi:type="dcterms:W3CDTF">2006-08-16T00:00:00Z</dcterms:created>
  <dcterms:modified xsi:type="dcterms:W3CDTF">2022-03-09T08:54:50Z</dcterms:modified>
</cp:coreProperties>
</file>