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311" r:id="rId3"/>
    <p:sldId id="312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1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F4C84-1BAB-4F5C-8BB5-D9E9E0A77DFF}" type="datetimeFigureOut">
              <a:rPr lang="en-GB" smtClean="0"/>
              <a:t>27/12/2022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3299F-F1C0-49D5-B20C-E9BCE4EB7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637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4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7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3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32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74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5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72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54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248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78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34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27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7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9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681C5E-1F34-437D-9065-0BCF463C398A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16920-EF56-4F74-B83C-FCBD41DA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332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pen notebook">
            <a:extLst>
              <a:ext uri="{FF2B5EF4-FFF2-40B4-BE49-F238E27FC236}">
                <a16:creationId xmlns:a16="http://schemas.microsoft.com/office/drawing/2014/main" id="{A49ACC5E-B210-9791-55FF-063FF4B60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r="557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2841" y="1447799"/>
            <a:ext cx="6619243" cy="33295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Mock Test 1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3" cy="86142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EJA2 </a:t>
            </a:r>
          </a:p>
          <a:p>
            <a:pPr algn="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Dr Emilija Lipovsek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2B1A-2422-0E11-EB73-D8A537B0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a missing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B308E-D9DC-953E-2BD2-979B07990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In order to find out if a destination will be popular, we need to have m… r… </a:t>
            </a:r>
          </a:p>
          <a:p>
            <a:r>
              <a:rPr lang="en-GB" sz="2400" dirty="0"/>
              <a:t>L… is a folded piece of paper with text and pictures</a:t>
            </a:r>
          </a:p>
          <a:p>
            <a:r>
              <a:rPr lang="en-GB" sz="2400" dirty="0"/>
              <a:t>A… p… comes from factories and traffic.</a:t>
            </a:r>
          </a:p>
          <a:p>
            <a:r>
              <a:rPr lang="en-GB" sz="2400" dirty="0"/>
              <a:t>F… b… starts with a slow walk in the woods.</a:t>
            </a:r>
          </a:p>
        </p:txBody>
      </p:sp>
    </p:spTree>
    <p:extLst>
      <p:ext uri="{BB962C8B-B14F-4D97-AF65-F5344CB8AC3E}">
        <p14:creationId xmlns:p14="http://schemas.microsoft.com/office/powerpoint/2010/main" val="343911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2B1A-2422-0E11-EB73-D8A537B0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a missing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B308E-D9DC-953E-2BD2-979B07990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In order to find out if a destination will be popular, we need to have </a:t>
            </a:r>
            <a:r>
              <a:rPr lang="en-GB" sz="2400" dirty="0">
                <a:solidFill>
                  <a:srgbClr val="C00000"/>
                </a:solidFill>
              </a:rPr>
              <a:t>market research</a:t>
            </a:r>
            <a:endParaRPr lang="en-GB" sz="2400" dirty="0"/>
          </a:p>
          <a:p>
            <a:r>
              <a:rPr lang="en-GB" sz="2400" dirty="0">
                <a:solidFill>
                  <a:srgbClr val="C00000"/>
                </a:solidFill>
              </a:rPr>
              <a:t>Leaflet</a:t>
            </a:r>
            <a:r>
              <a:rPr lang="en-GB" sz="2400" dirty="0"/>
              <a:t> is a folded piece of paper with text and pictures</a:t>
            </a:r>
          </a:p>
          <a:p>
            <a:r>
              <a:rPr lang="en-GB" sz="2400" dirty="0">
                <a:solidFill>
                  <a:srgbClr val="C00000"/>
                </a:solidFill>
              </a:rPr>
              <a:t>Air pollution </a:t>
            </a:r>
            <a:r>
              <a:rPr lang="en-GB" sz="2400" dirty="0"/>
              <a:t>comes from factories and traffic.</a:t>
            </a:r>
          </a:p>
          <a:p>
            <a:r>
              <a:rPr lang="en-GB" sz="2400" dirty="0">
                <a:solidFill>
                  <a:srgbClr val="C00000"/>
                </a:solidFill>
              </a:rPr>
              <a:t>Forest bathing </a:t>
            </a:r>
            <a:r>
              <a:rPr lang="en-GB" sz="2400" dirty="0"/>
              <a:t>starts with a slow walk in the woods.</a:t>
            </a:r>
          </a:p>
        </p:txBody>
      </p:sp>
    </p:spTree>
    <p:extLst>
      <p:ext uri="{BB962C8B-B14F-4D97-AF65-F5344CB8AC3E}">
        <p14:creationId xmlns:p14="http://schemas.microsoft.com/office/powerpoint/2010/main" val="343189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3F18-BDF2-6D7B-C198-6A4324863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adjectives </a:t>
            </a:r>
            <a:r>
              <a:rPr lang="en-GB" dirty="0"/>
              <a:t>– describe people/things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CB9A4-D8C2-FC67-8405-A4CCCDF92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53248"/>
            <a:ext cx="7772400" cy="4552033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ancient, historic, modern, famous, vibrant, cosmopolitan, industrial, coastal, major, wonderful, university, bustling</a:t>
            </a:r>
          </a:p>
          <a:p>
            <a:r>
              <a:rPr lang="en-GB" sz="2400" dirty="0"/>
              <a:t>high-rise, impressive, important, magnificent, brick, public, glass, restored, renaissance, ruined</a:t>
            </a:r>
          </a:p>
          <a:p>
            <a:r>
              <a:rPr lang="en-GB" sz="2400" dirty="0"/>
              <a:t>young, elderly, middle-aged, famous, important, powerful, middle-class, local, strange</a:t>
            </a:r>
          </a:p>
          <a:p>
            <a:r>
              <a:rPr lang="en-GB" sz="2400" dirty="0"/>
              <a:t>friendly, helpful, pleasant, hospitable, capable</a:t>
            </a:r>
          </a:p>
          <a:p>
            <a:r>
              <a:rPr lang="en-GB" sz="2400" dirty="0"/>
              <a:t>tasty, delicious, fresh, home-cooked, healthy, frozen, take-away</a:t>
            </a:r>
          </a:p>
          <a:p>
            <a:r>
              <a:rPr lang="en-GB" sz="2400" dirty="0"/>
              <a:t>wonderful, free, evening, popular, live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4648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3F18-BDF2-6D7B-C198-6A4324863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adjectives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CB9A4-D8C2-FC67-8405-A4CCCDF92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0" y="1676400"/>
            <a:ext cx="8202090" cy="4876800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ancient, historic, modern, famous, vibrant, cosmopolitan, industrial, coastal, major, wonderful, university, bustling </a:t>
            </a:r>
            <a:r>
              <a:rPr lang="en-GB" sz="2400" dirty="0">
                <a:solidFill>
                  <a:srgbClr val="C00000"/>
                </a:solidFill>
              </a:rPr>
              <a:t>city</a:t>
            </a:r>
          </a:p>
          <a:p>
            <a:r>
              <a:rPr lang="en-GB" sz="2400" dirty="0"/>
              <a:t>high-rise, impressive, important, magnificent, brick, public, glass, restored, renaissance, ruined </a:t>
            </a:r>
            <a:r>
              <a:rPr lang="en-GB" sz="2400" dirty="0">
                <a:solidFill>
                  <a:srgbClr val="C00000"/>
                </a:solidFill>
              </a:rPr>
              <a:t>building</a:t>
            </a:r>
          </a:p>
          <a:p>
            <a:r>
              <a:rPr lang="en-GB" sz="2400" dirty="0"/>
              <a:t>young, elderly, middle-aged, famous, important, powerful, middle-class, local, strange </a:t>
            </a:r>
            <a:r>
              <a:rPr lang="en-GB" sz="2400" dirty="0">
                <a:solidFill>
                  <a:srgbClr val="C00000"/>
                </a:solidFill>
              </a:rPr>
              <a:t>person</a:t>
            </a:r>
          </a:p>
          <a:p>
            <a:r>
              <a:rPr lang="en-GB" sz="2400" dirty="0"/>
              <a:t>friendly, helpful, pleasant, hospitable, capable </a:t>
            </a:r>
            <a:r>
              <a:rPr lang="en-GB" sz="2400" dirty="0">
                <a:solidFill>
                  <a:srgbClr val="C00000"/>
                </a:solidFill>
              </a:rPr>
              <a:t>staff</a:t>
            </a:r>
          </a:p>
          <a:p>
            <a:r>
              <a:rPr lang="en-GB" sz="2400" dirty="0"/>
              <a:t>tasty, delicious, fresh, home-cooked, healthy, frozen, take-away </a:t>
            </a:r>
            <a:r>
              <a:rPr lang="en-GB" sz="2400" dirty="0">
                <a:solidFill>
                  <a:srgbClr val="C00000"/>
                </a:solidFill>
              </a:rPr>
              <a:t>food</a:t>
            </a:r>
          </a:p>
          <a:p>
            <a:r>
              <a:rPr lang="en-GB" sz="2400" dirty="0"/>
              <a:t>wonderful, free, evening, popular, live </a:t>
            </a:r>
            <a:r>
              <a:rPr lang="en-GB" sz="2400" dirty="0">
                <a:solidFill>
                  <a:srgbClr val="C00000"/>
                </a:solidFill>
              </a:rPr>
              <a:t>entertainment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9349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A6AEB-CE8D-8D0A-FA96-FFC937CC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il-/im-/in-/un-/</a:t>
            </a:r>
            <a:r>
              <a:rPr lang="en-GB" dirty="0" err="1">
                <a:solidFill>
                  <a:srgbClr val="C00000"/>
                </a:solidFill>
              </a:rPr>
              <a:t>ir</a:t>
            </a:r>
            <a:r>
              <a:rPr lang="en-GB" dirty="0">
                <a:solidFill>
                  <a:srgbClr val="C00000"/>
                </a:solidFill>
              </a:rPr>
              <a:t>-/dis-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07F4E-C31B-7D1C-F813-534B61609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comfortable, pleasant, acceptable</a:t>
            </a:r>
          </a:p>
          <a:p>
            <a:r>
              <a:rPr lang="en-GB" sz="2800" dirty="0"/>
              <a:t>legal, legible, literate</a:t>
            </a:r>
          </a:p>
          <a:p>
            <a:r>
              <a:rPr lang="en-GB" sz="2800" dirty="0"/>
              <a:t>courteous, honest, organized</a:t>
            </a:r>
          </a:p>
          <a:p>
            <a:r>
              <a:rPr lang="en-GB" sz="2800" dirty="0"/>
              <a:t>practical, polite, patient</a:t>
            </a:r>
          </a:p>
          <a:p>
            <a:r>
              <a:rPr lang="en-GB" sz="2800" dirty="0"/>
              <a:t>rational, regular, relevant,</a:t>
            </a:r>
          </a:p>
          <a:p>
            <a:r>
              <a:rPr lang="en-GB" sz="2800" dirty="0"/>
              <a:t>accurate, competent, capable</a:t>
            </a:r>
          </a:p>
        </p:txBody>
      </p:sp>
    </p:spTree>
    <p:extLst>
      <p:ext uri="{BB962C8B-B14F-4D97-AF65-F5344CB8AC3E}">
        <p14:creationId xmlns:p14="http://schemas.microsoft.com/office/powerpoint/2010/main" val="4201129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A6AEB-CE8D-8D0A-FA96-FFC937CC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07F4E-C31B-7D1C-F813-534B61609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200" dirty="0">
                <a:solidFill>
                  <a:srgbClr val="C00000"/>
                </a:solidFill>
              </a:rPr>
              <a:t>un-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comfortable, pleasant, acceptable</a:t>
            </a:r>
          </a:p>
          <a:p>
            <a:r>
              <a:rPr lang="en-GB" sz="3200" dirty="0">
                <a:solidFill>
                  <a:srgbClr val="C00000"/>
                </a:solidFill>
              </a:rPr>
              <a:t>il-</a:t>
            </a:r>
            <a:r>
              <a:rPr lang="en-GB" sz="54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legal, legible, literate</a:t>
            </a:r>
          </a:p>
          <a:p>
            <a:r>
              <a:rPr lang="en-GB" sz="3200" dirty="0">
                <a:solidFill>
                  <a:srgbClr val="C00000"/>
                </a:solidFill>
              </a:rPr>
              <a:t>dis-</a:t>
            </a:r>
            <a:r>
              <a:rPr lang="en-GB" sz="54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courteous, honest, organized</a:t>
            </a:r>
          </a:p>
          <a:p>
            <a:r>
              <a:rPr lang="en-GB" sz="3200" dirty="0">
                <a:solidFill>
                  <a:srgbClr val="C00000"/>
                </a:solidFill>
              </a:rPr>
              <a:t>im-</a:t>
            </a:r>
            <a:r>
              <a:rPr lang="en-GB" sz="54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practical, polite, patient</a:t>
            </a:r>
          </a:p>
          <a:p>
            <a:r>
              <a:rPr lang="en-GB" sz="3200" dirty="0" err="1">
                <a:solidFill>
                  <a:srgbClr val="C00000"/>
                </a:solidFill>
              </a:rPr>
              <a:t>ir</a:t>
            </a:r>
            <a:r>
              <a:rPr lang="en-GB" sz="3200" dirty="0">
                <a:solidFill>
                  <a:srgbClr val="C00000"/>
                </a:solidFill>
              </a:rPr>
              <a:t>-</a:t>
            </a:r>
            <a:r>
              <a:rPr lang="en-GB" sz="54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rational, regular, relevant,</a:t>
            </a:r>
          </a:p>
          <a:p>
            <a:r>
              <a:rPr lang="en-GB" sz="3500" dirty="0">
                <a:solidFill>
                  <a:srgbClr val="C00000"/>
                </a:solidFill>
              </a:rPr>
              <a:t>in-</a:t>
            </a:r>
            <a:r>
              <a:rPr lang="en-GB" sz="54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accurate, competent, capable</a:t>
            </a:r>
          </a:p>
        </p:txBody>
      </p:sp>
    </p:spTree>
    <p:extLst>
      <p:ext uri="{BB962C8B-B14F-4D97-AF65-F5344CB8AC3E}">
        <p14:creationId xmlns:p14="http://schemas.microsoft.com/office/powerpoint/2010/main" val="304560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6C8C-3143-E86E-5B06-8477DFAF0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adjectives with –</a:t>
            </a:r>
            <a:r>
              <a:rPr lang="en-GB" dirty="0" err="1"/>
              <a:t>ing</a:t>
            </a:r>
            <a:r>
              <a:rPr lang="en-GB" dirty="0"/>
              <a:t>/-ed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A7536-943C-2A27-7128-4395794C2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00" y="2052925"/>
            <a:ext cx="7630500" cy="4195481"/>
          </a:xfrm>
        </p:spPr>
        <p:txBody>
          <a:bodyPr>
            <a:normAutofit/>
          </a:bodyPr>
          <a:lstStyle/>
          <a:p>
            <a:r>
              <a:rPr lang="en-GB" sz="2400" dirty="0"/>
              <a:t>This book is boring → I am bored.</a:t>
            </a:r>
          </a:p>
          <a:p>
            <a:endParaRPr lang="en-GB" sz="2400" dirty="0"/>
          </a:p>
          <a:p>
            <a:endParaRPr lang="en-GB" sz="2400"/>
          </a:p>
          <a:p>
            <a:r>
              <a:rPr lang="en-GB" sz="2400"/>
              <a:t>Our </a:t>
            </a:r>
            <a:r>
              <a:rPr lang="en-GB" sz="2400" dirty="0"/>
              <a:t>holiday was amazing → We were amazed.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C7FD7C-CECF-F1D8-8BC2-5652DDED9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95400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6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73C8-CCB5-97D4-20A8-6DF5C2C3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9CA5-8990-0263-FF28-86EDE4ADC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74" y="2052925"/>
            <a:ext cx="7364626" cy="4195481"/>
          </a:xfrm>
        </p:spPr>
        <p:txBody>
          <a:bodyPr>
            <a:normAutofit/>
          </a:bodyPr>
          <a:lstStyle/>
          <a:p>
            <a:r>
              <a:rPr lang="en-GB" sz="2400" dirty="0"/>
              <a:t>After a very … ride we all felt … (excite)</a:t>
            </a:r>
          </a:p>
          <a:p>
            <a:r>
              <a:rPr lang="en-GB" sz="2400" dirty="0"/>
              <a:t>His hotel was … , nothing like the brochure and he sounded … in his email. (disappoint)</a:t>
            </a:r>
          </a:p>
          <a:p>
            <a:r>
              <a:rPr lang="en-GB" sz="2400" dirty="0"/>
              <a:t>It was … to see them again! (surprise)</a:t>
            </a:r>
          </a:p>
          <a:p>
            <a:r>
              <a:rPr lang="en-GB" sz="2400" dirty="0"/>
              <a:t>The whole group is … by their tour guide. (fascinate)</a:t>
            </a:r>
          </a:p>
        </p:txBody>
      </p:sp>
    </p:spTree>
    <p:extLst>
      <p:ext uri="{BB962C8B-B14F-4D97-AF65-F5344CB8AC3E}">
        <p14:creationId xmlns:p14="http://schemas.microsoft.com/office/powerpoint/2010/main" val="1446047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73C8-CCB5-97D4-20A8-6DF5C2C3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9CA5-8990-0263-FF28-86EDE4ADC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74" y="2052925"/>
            <a:ext cx="7364626" cy="4195481"/>
          </a:xfrm>
        </p:spPr>
        <p:txBody>
          <a:bodyPr>
            <a:normAutofit/>
          </a:bodyPr>
          <a:lstStyle/>
          <a:p>
            <a:r>
              <a:rPr lang="en-GB" sz="2400" dirty="0"/>
              <a:t>After a very </a:t>
            </a:r>
            <a:r>
              <a:rPr lang="en-GB" sz="2400" dirty="0">
                <a:solidFill>
                  <a:srgbClr val="C00000"/>
                </a:solidFill>
              </a:rPr>
              <a:t>exciting</a:t>
            </a:r>
            <a:r>
              <a:rPr lang="en-GB" sz="2400" dirty="0"/>
              <a:t> ride we all felt </a:t>
            </a:r>
            <a:r>
              <a:rPr lang="en-GB" sz="2400" dirty="0">
                <a:solidFill>
                  <a:srgbClr val="C00000"/>
                </a:solidFill>
              </a:rPr>
              <a:t>excited</a:t>
            </a:r>
            <a:r>
              <a:rPr lang="en-GB" sz="2400" dirty="0"/>
              <a:t>.</a:t>
            </a:r>
          </a:p>
          <a:p>
            <a:r>
              <a:rPr lang="en-GB" sz="2400" dirty="0"/>
              <a:t>His hotel was </a:t>
            </a:r>
            <a:r>
              <a:rPr lang="en-GB" sz="2400" dirty="0">
                <a:solidFill>
                  <a:srgbClr val="C00000"/>
                </a:solidFill>
              </a:rPr>
              <a:t>disappointing</a:t>
            </a:r>
            <a:r>
              <a:rPr lang="en-GB" sz="2400" dirty="0"/>
              <a:t>, nothing like the brochure and he sounded so </a:t>
            </a:r>
            <a:r>
              <a:rPr lang="en-GB" sz="2400" dirty="0">
                <a:solidFill>
                  <a:srgbClr val="C00000"/>
                </a:solidFill>
              </a:rPr>
              <a:t>disappointed</a:t>
            </a:r>
            <a:r>
              <a:rPr lang="en-GB" sz="2400" dirty="0"/>
              <a:t> in his email.</a:t>
            </a:r>
          </a:p>
          <a:p>
            <a:r>
              <a:rPr lang="en-GB" sz="2400" dirty="0"/>
              <a:t>It was </a:t>
            </a:r>
            <a:r>
              <a:rPr lang="en-GB" sz="2400" dirty="0">
                <a:solidFill>
                  <a:srgbClr val="C00000"/>
                </a:solidFill>
              </a:rPr>
              <a:t>surprising</a:t>
            </a:r>
            <a:r>
              <a:rPr lang="en-GB" sz="2400" dirty="0"/>
              <a:t> to see them again! </a:t>
            </a:r>
          </a:p>
          <a:p>
            <a:r>
              <a:rPr lang="en-GB" sz="2400" dirty="0"/>
              <a:t>The whole group is </a:t>
            </a:r>
            <a:r>
              <a:rPr lang="en-GB" sz="2400" dirty="0">
                <a:solidFill>
                  <a:srgbClr val="C00000"/>
                </a:solidFill>
              </a:rPr>
              <a:t>fascinated</a:t>
            </a:r>
            <a:r>
              <a:rPr lang="en-GB" sz="2400" dirty="0"/>
              <a:t> by their tour guide.</a:t>
            </a:r>
          </a:p>
        </p:txBody>
      </p:sp>
    </p:spTree>
    <p:extLst>
      <p:ext uri="{BB962C8B-B14F-4D97-AF65-F5344CB8AC3E}">
        <p14:creationId xmlns:p14="http://schemas.microsoft.com/office/powerpoint/2010/main" val="492263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Christmas wreath">
            <a:extLst>
              <a:ext uri="{FF2B5EF4-FFF2-40B4-BE49-F238E27FC236}">
                <a16:creationId xmlns:a16="http://schemas.microsoft.com/office/drawing/2014/main" id="{C41F0457-710B-D7C3-80E4-DCDD39974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2" r="-2" b="13464"/>
          <a:stretch/>
        </p:blipFill>
        <p:spPr>
          <a:xfrm>
            <a:off x="20" y="-5"/>
            <a:ext cx="9143752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22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9144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DC7508-844E-48E8-AB00-9DCE1CAA6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87" y="4854346"/>
            <a:ext cx="8361513" cy="8680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457200"/>
            <a:r>
              <a:rPr lang="en-US" dirty="0">
                <a:solidFill>
                  <a:srgbClr val="C00000"/>
                </a:solidFill>
              </a:rPr>
              <a:t>Merry Xmas and Happy New Year!</a:t>
            </a:r>
          </a:p>
        </p:txBody>
      </p:sp>
    </p:spTree>
    <p:extLst>
      <p:ext uri="{BB962C8B-B14F-4D97-AF65-F5344CB8AC3E}">
        <p14:creationId xmlns:p14="http://schemas.microsoft.com/office/powerpoint/2010/main" val="3034544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531</TotalTime>
  <Words>525</Words>
  <Application>Microsoft Office PowerPoint</Application>
  <PresentationFormat>On-screen Show (4:3)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</vt:lpstr>
      <vt:lpstr>Mock Test 1  </vt:lpstr>
      <vt:lpstr>add a missing word</vt:lpstr>
      <vt:lpstr>add a missing word</vt:lpstr>
      <vt:lpstr>adjectives – describe people/things</vt:lpstr>
      <vt:lpstr>adjectives</vt:lpstr>
      <vt:lpstr>il-/im-/in-/un-/ir-/dis-</vt:lpstr>
      <vt:lpstr>PowerPoint Presentation</vt:lpstr>
      <vt:lpstr>adjectives with –ing/-ed</vt:lpstr>
      <vt:lpstr>PowerPoint Presentation</vt:lpstr>
      <vt:lpstr>PowerPoint Presentation</vt:lpstr>
      <vt:lpstr>Merry Xmas and Happy New Year!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</dc:title>
  <dc:creator>Emilija</dc:creator>
  <cp:lastModifiedBy>Emilija Lipovsek</cp:lastModifiedBy>
  <cp:revision>51</cp:revision>
  <dcterms:created xsi:type="dcterms:W3CDTF">2012-02-21T20:58:49Z</dcterms:created>
  <dcterms:modified xsi:type="dcterms:W3CDTF">2022-12-27T09:34:12Z</dcterms:modified>
</cp:coreProperties>
</file>