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6" r:id="rId2"/>
    <p:sldId id="271" r:id="rId3"/>
    <p:sldId id="272" r:id="rId4"/>
    <p:sldId id="258" r:id="rId5"/>
    <p:sldId id="264" r:id="rId6"/>
    <p:sldId id="273" r:id="rId7"/>
    <p:sldId id="274" r:id="rId8"/>
    <p:sldId id="275" r:id="rId9"/>
    <p:sldId id="276" r:id="rId10"/>
    <p:sldId id="270"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8" d="100"/>
          <a:sy n="58" d="100"/>
        </p:scale>
        <p:origin x="558"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3" name="Freeform 6" title="Page Number Shape"/>
          <p:cNvSpPr/>
          <p:nvPr/>
        </p:nvSpPr>
        <p:spPr bwMode="auto">
          <a:xfrm>
            <a:off x="8736012"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816685" y="1143294"/>
            <a:ext cx="5275772" cy="4268965"/>
          </a:xfrm>
        </p:spPr>
        <p:txBody>
          <a:bodyPr anchor="t">
            <a:normAutofit/>
          </a:bodyPr>
          <a:lstStyle>
            <a:lvl1pPr algn="l">
              <a:lnSpc>
                <a:spcPct val="85000"/>
              </a:lnSpc>
              <a:defRPr sz="58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816685" y="5537926"/>
            <a:ext cx="5275772" cy="706355"/>
          </a:xfrm>
        </p:spPr>
        <p:txBody>
          <a:bodyPr>
            <a:normAutofit/>
          </a:bodyPr>
          <a:lstStyle>
            <a:lvl1pPr marL="0" indent="0" algn="l">
              <a:lnSpc>
                <a:spcPct val="114000"/>
              </a:lnSpc>
              <a:spcBef>
                <a:spcPts val="0"/>
              </a:spcBef>
              <a:buNone/>
              <a:defRPr sz="1800" b="0" i="1"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816685" y="6314441"/>
            <a:ext cx="1197467" cy="365125"/>
          </a:xfrm>
        </p:spPr>
        <p:txBody>
          <a:bodyPr/>
          <a:lstStyle>
            <a:lvl1pPr algn="l">
              <a:defRPr sz="900">
                <a:solidFill>
                  <a:schemeClr val="tx2"/>
                </a:solidFill>
              </a:defRPr>
            </a:lvl1pPr>
          </a:lstStyle>
          <a:p>
            <a:fld id="{C1514543-717B-472C-B369-B9CA472A0DA6}" type="datetimeFigureOut">
              <a:rPr lang="en-US" smtClean="0"/>
              <a:t>5/5/2023</a:t>
            </a:fld>
            <a:endParaRPr lang="en-US"/>
          </a:p>
        </p:txBody>
      </p:sp>
      <p:sp>
        <p:nvSpPr>
          <p:cNvPr id="5" name="Footer Placeholder 4"/>
          <p:cNvSpPr>
            <a:spLocks noGrp="1"/>
          </p:cNvSpPr>
          <p:nvPr>
            <p:ph type="ftr" sz="quarter" idx="11"/>
          </p:nvPr>
        </p:nvSpPr>
        <p:spPr>
          <a:xfrm>
            <a:off x="2250444" y="6314441"/>
            <a:ext cx="3842012" cy="365125"/>
          </a:xfrm>
        </p:spPr>
        <p:txBody>
          <a:bodyPr/>
          <a:lstStyle>
            <a:lvl1pPr algn="l">
              <a:defRPr b="0">
                <a:solidFill>
                  <a:schemeClr val="tx2"/>
                </a:solidFill>
              </a:defRPr>
            </a:lvl1pPr>
          </a:lstStyle>
          <a:p>
            <a:endParaRPr lang="en-US"/>
          </a:p>
        </p:txBody>
      </p:sp>
      <p:sp>
        <p:nvSpPr>
          <p:cNvPr id="6" name="Slide Number Placeholder 5"/>
          <p:cNvSpPr>
            <a:spLocks noGrp="1"/>
          </p:cNvSpPr>
          <p:nvPr>
            <p:ph type="sldNum" sz="quarter" idx="12"/>
          </p:nvPr>
        </p:nvSpPr>
        <p:spPr>
          <a:xfrm>
            <a:off x="8736012" y="1416217"/>
            <a:ext cx="407987" cy="365125"/>
          </a:xfrm>
        </p:spPr>
        <p:txBody>
          <a:bodyPr/>
          <a:lstStyle>
            <a:lvl1pPr algn="r">
              <a:defRPr>
                <a:solidFill>
                  <a:schemeClr val="accent6">
                    <a:lumMod val="50000"/>
                  </a:schemeClr>
                </a:solidFill>
              </a:defRPr>
            </a:lvl1pPr>
          </a:lstStyle>
          <a:p>
            <a:fld id="{73459327-31EB-4B66-A8E0-632E9EAC6B21}" type="slidenum">
              <a:rPr lang="en-US" smtClean="0"/>
              <a:t>‹#›</a:t>
            </a:fld>
            <a:endParaRPr lang="en-US"/>
          </a:p>
        </p:txBody>
      </p:sp>
      <p:cxnSp>
        <p:nvCxnSpPr>
          <p:cNvPr id="9" name="Straight Connector 8"/>
          <p:cNvCxnSpPr/>
          <p:nvPr/>
        </p:nvCxnSpPr>
        <p:spPr>
          <a:xfrm>
            <a:off x="580391" y="1257300"/>
            <a:ext cx="0" cy="560070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80391"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124910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514543-717B-472C-B369-B9CA472A0DA6}" type="datetimeFigureOut">
              <a:rPr lang="en-US" smtClean="0"/>
              <a:t>5/5/2023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459327-31EB-4B66-A8E0-632E9EAC6B21}" type="slidenum">
              <a:rPr lang="en-US" smtClean="0"/>
              <a:t>‹#›</a:t>
            </a:fld>
            <a:endParaRPr lang="en-US"/>
          </a:p>
        </p:txBody>
      </p:sp>
    </p:spTree>
    <p:extLst>
      <p:ext uri="{BB962C8B-B14F-4D97-AF65-F5344CB8AC3E}">
        <p14:creationId xmlns:p14="http://schemas.microsoft.com/office/powerpoint/2010/main" val="2199231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12" name="Freeform 11" title="Page Number Shape"/>
          <p:cNvSpPr/>
          <p:nvPr/>
        </p:nvSpPr>
        <p:spPr bwMode="auto">
          <a:xfrm>
            <a:off x="8736012"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460755" y="2571723"/>
            <a:ext cx="6222491" cy="3286153"/>
          </a:xfrm>
        </p:spPr>
        <p:txBody>
          <a:bodyPr anchor="t">
            <a:normAutofit/>
          </a:bodyPr>
          <a:lstStyle>
            <a:lvl1pPr>
              <a:lnSpc>
                <a:spcPct val="85000"/>
              </a:lnSpc>
              <a:defRPr sz="5800" cap="all" baseline="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460755" y="1393748"/>
            <a:ext cx="6301072" cy="819150"/>
          </a:xfrm>
        </p:spPr>
        <p:txBody>
          <a:bodyPr anchor="ctr">
            <a:normAutofit/>
          </a:bodyPr>
          <a:lstStyle>
            <a:lvl1pPr marL="0" indent="0" algn="r">
              <a:lnSpc>
                <a:spcPct val="113000"/>
              </a:lnSpc>
              <a:spcBef>
                <a:spcPts val="0"/>
              </a:spcBef>
              <a:buNone/>
              <a:defRPr sz="1800" b="0" i="1" baseline="0">
                <a:solidFill>
                  <a:schemeClr val="tx1">
                    <a:lumMod val="85000"/>
                    <a:lumOff val="1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557216" y="6314440"/>
            <a:ext cx="1197467" cy="365125"/>
          </a:xfrm>
        </p:spPr>
        <p:txBody>
          <a:bodyPr/>
          <a:lstStyle>
            <a:lvl1pPr>
              <a:defRPr sz="900">
                <a:solidFill>
                  <a:schemeClr val="tx1">
                    <a:lumMod val="85000"/>
                    <a:lumOff val="15000"/>
                  </a:schemeClr>
                </a:solidFill>
              </a:defRPr>
            </a:lvl1pPr>
          </a:lstStyle>
          <a:p>
            <a:fld id="{C1514543-717B-472C-B369-B9CA472A0DA6}" type="datetimeFigureOut">
              <a:rPr lang="en-US" smtClean="0"/>
              <a:t>5/5/2023</a:t>
            </a:fld>
            <a:endParaRPr lang="en-US"/>
          </a:p>
        </p:txBody>
      </p:sp>
      <p:sp>
        <p:nvSpPr>
          <p:cNvPr id="5" name="Footer Placeholder 4"/>
          <p:cNvSpPr>
            <a:spLocks noGrp="1"/>
          </p:cNvSpPr>
          <p:nvPr>
            <p:ph type="ftr" sz="quarter" idx="11"/>
          </p:nvPr>
        </p:nvSpPr>
        <p:spPr>
          <a:xfrm>
            <a:off x="1460755" y="6314441"/>
            <a:ext cx="4860170" cy="365125"/>
          </a:xfrm>
        </p:spPr>
        <p:txBody>
          <a:bodyPr/>
          <a:lstStyle>
            <a:lvl1pPr>
              <a:defRPr b="0">
                <a:solidFill>
                  <a:schemeClr val="tx1">
                    <a:lumMod val="85000"/>
                    <a:lumOff val="15000"/>
                  </a:schemeClr>
                </a:solidFill>
              </a:defRPr>
            </a:lvl1pPr>
          </a:lstStyle>
          <a:p>
            <a:endParaRPr lang="en-US"/>
          </a:p>
        </p:txBody>
      </p:sp>
      <p:sp>
        <p:nvSpPr>
          <p:cNvPr id="6" name="Slide Number Placeholder 5"/>
          <p:cNvSpPr>
            <a:spLocks noGrp="1"/>
          </p:cNvSpPr>
          <p:nvPr>
            <p:ph type="sldNum" sz="quarter" idx="12"/>
          </p:nvPr>
        </p:nvSpPr>
        <p:spPr>
          <a:xfrm>
            <a:off x="8736012" y="1620761"/>
            <a:ext cx="407987" cy="365125"/>
          </a:xfrm>
        </p:spPr>
        <p:txBody>
          <a:bodyPr/>
          <a:lstStyle>
            <a:lvl1pPr>
              <a:defRPr>
                <a:solidFill>
                  <a:schemeClr val="bg2"/>
                </a:solidFill>
              </a:defRPr>
            </a:lvl1pPr>
          </a:lstStyle>
          <a:p>
            <a:fld id="{73459327-31EB-4B66-A8E0-632E9EAC6B21}" type="slidenum">
              <a:rPr lang="en-US" smtClean="0"/>
              <a:t>‹#›</a:t>
            </a:fld>
            <a:endParaRPr lang="en-US"/>
          </a:p>
        </p:txBody>
      </p:sp>
      <p:cxnSp>
        <p:nvCxnSpPr>
          <p:cNvPr id="10" name="Straight Connector 9"/>
          <p:cNvCxnSpPr/>
          <p:nvPr/>
        </p:nvCxnSpPr>
        <p:spPr>
          <a:xfrm flipH="1">
            <a:off x="1"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1"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749958"/>
      </p:ext>
    </p:extLst>
  </p:cSld>
  <p:clrMapOvr>
    <a:masterClrMapping/>
  </p:clrMapOvr>
  <p:extLst>
    <p:ext uri="{DCECCB84-F9BA-43D5-87BE-67443E8EF086}">
      <p15:sldGuideLst xmlns:p15="http://schemas.microsoft.com/office/powerpoint/2012/main">
        <p15:guide id="0" pos="4842">
          <p15:clr>
            <a:srgbClr val="FBAE40"/>
          </p15:clr>
        </p15:guide>
        <p15:guide id="1" pos="645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86200" y="540628"/>
            <a:ext cx="4686300" cy="248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86200" y="3712467"/>
            <a:ext cx="4686300" cy="2482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514543-717B-472C-B369-B9CA472A0DA6}" type="datetimeFigureOut">
              <a:rPr lang="en-US" smtClean="0"/>
              <a:t>5/5/2023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459327-31EB-4B66-A8E0-632E9EAC6B21}" type="slidenum">
              <a:rPr lang="en-US" smtClean="0"/>
              <a:t>‹#›</a:t>
            </a:fld>
            <a:endParaRPr lang="en-US"/>
          </a:p>
        </p:txBody>
      </p:sp>
    </p:spTree>
    <p:extLst>
      <p:ext uri="{BB962C8B-B14F-4D97-AF65-F5344CB8AC3E}">
        <p14:creationId xmlns:p14="http://schemas.microsoft.com/office/powerpoint/2010/main" val="2934275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7784"/>
            <a:ext cx="2873502" cy="49560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3886200" y="558065"/>
            <a:ext cx="4690872" cy="913212"/>
          </a:xfrm>
        </p:spPr>
        <p:txBody>
          <a:bodyPr anchor="b">
            <a:normAutofit/>
          </a:bodyPr>
          <a:lstStyle>
            <a:lvl1pPr marL="0" indent="0">
              <a:lnSpc>
                <a:spcPct val="113000"/>
              </a:lnSpc>
              <a:spcBef>
                <a:spcPts val="0"/>
              </a:spcBef>
              <a:buNone/>
              <a:defRPr sz="2400" b="0" i="1"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886200" y="1526122"/>
            <a:ext cx="4690872" cy="1751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86200" y="3700828"/>
            <a:ext cx="4690872" cy="913759"/>
          </a:xfrm>
        </p:spPr>
        <p:txBody>
          <a:bodyPr anchor="b">
            <a:normAutofit/>
          </a:bodyPr>
          <a:lstStyle>
            <a:lvl1pPr marL="0" indent="0">
              <a:buNone/>
              <a:defRPr sz="2400" b="0" i="1"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886200" y="4669432"/>
            <a:ext cx="4690872" cy="1752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514543-717B-472C-B369-B9CA472A0DA6}" type="datetimeFigureOut">
              <a:rPr lang="en-US" smtClean="0"/>
              <a:t>5/5/2023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459327-31EB-4B66-A8E0-632E9EAC6B21}" type="slidenum">
              <a:rPr lang="en-US" smtClean="0"/>
              <a:t>‹#›</a:t>
            </a:fld>
            <a:endParaRPr lang="en-US"/>
          </a:p>
        </p:txBody>
      </p:sp>
    </p:spTree>
    <p:extLst>
      <p:ext uri="{BB962C8B-B14F-4D97-AF65-F5344CB8AC3E}">
        <p14:creationId xmlns:p14="http://schemas.microsoft.com/office/powerpoint/2010/main" val="3758494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514543-717B-472C-B369-B9CA472A0DA6}" type="datetimeFigureOut">
              <a:rPr lang="en-US" smtClean="0"/>
              <a:t>5/5/2023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459327-31EB-4B66-A8E0-632E9EAC6B21}" type="slidenum">
              <a:rPr lang="en-US" smtClean="0"/>
              <a:t>‹#›</a:t>
            </a:fld>
            <a:endParaRPr lang="en-US"/>
          </a:p>
        </p:txBody>
      </p:sp>
    </p:spTree>
    <p:extLst>
      <p:ext uri="{BB962C8B-B14F-4D97-AF65-F5344CB8AC3E}">
        <p14:creationId xmlns:p14="http://schemas.microsoft.com/office/powerpoint/2010/main" val="4233729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514543-717B-472C-B369-B9CA472A0DA6}" type="datetimeFigureOut">
              <a:rPr lang="en-US" smtClean="0"/>
              <a:t>5/5/2023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459327-31EB-4B66-A8E0-632E9EAC6B21}" type="slidenum">
              <a:rPr lang="en-US" smtClean="0"/>
              <a:t>‹#›</a:t>
            </a:fld>
            <a:endParaRPr lang="en-US"/>
          </a:p>
        </p:txBody>
      </p:sp>
    </p:spTree>
    <p:extLst>
      <p:ext uri="{BB962C8B-B14F-4D97-AF65-F5344CB8AC3E}">
        <p14:creationId xmlns:p14="http://schemas.microsoft.com/office/powerpoint/2010/main" val="986702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5479"/>
            <a:ext cx="2879082" cy="1921022"/>
          </a:xfrm>
        </p:spPr>
        <p:txBody>
          <a:bodyPr anchor="t">
            <a:noAutofit/>
          </a:bodyPr>
          <a:lstStyle>
            <a:lvl1pPr>
              <a:lnSpc>
                <a:spcPct val="93000"/>
              </a:lnSpc>
              <a:defRPr sz="3000"/>
            </a:lvl1pPr>
          </a:lstStyle>
          <a:p>
            <a:r>
              <a:rPr lang="en-US"/>
              <a:t>Click to edit Master title style</a:t>
            </a:r>
            <a:endParaRPr lang="en-US" dirty="0"/>
          </a:p>
        </p:txBody>
      </p:sp>
      <p:sp>
        <p:nvSpPr>
          <p:cNvPr id="3" name="Content Placeholder 2"/>
          <p:cNvSpPr>
            <a:spLocks noGrp="1"/>
          </p:cNvSpPr>
          <p:nvPr>
            <p:ph idx="1"/>
          </p:nvPr>
        </p:nvSpPr>
        <p:spPr>
          <a:xfrm>
            <a:off x="3886200" y="564147"/>
            <a:ext cx="4686300" cy="5622644"/>
          </a:xfrm>
        </p:spPr>
        <p:txBody>
          <a:bodyPr/>
          <a:lstStyle>
            <a:lvl1pPr>
              <a:lnSpc>
                <a:spcPct val="112000"/>
              </a:lnSpc>
              <a:defRPr sz="2000"/>
            </a:lvl1pPr>
            <a:lvl2pPr>
              <a:lnSpc>
                <a:spcPct val="112000"/>
              </a:lnSpc>
              <a:defRPr sz="1800"/>
            </a:lvl2pPr>
            <a:lvl3pPr>
              <a:lnSpc>
                <a:spcPct val="112000"/>
              </a:lnSpc>
              <a:defRPr sz="1600"/>
            </a:lvl3pPr>
            <a:lvl4pPr>
              <a:lnSpc>
                <a:spcPct val="112000"/>
              </a:lnSpc>
              <a:defRPr sz="1400"/>
            </a:lvl4pPr>
            <a:lvl5pPr>
              <a:lnSpc>
                <a:spcPct val="112000"/>
              </a:lnSpc>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1500" y="2621513"/>
            <a:ext cx="2879082" cy="3239537"/>
          </a:xfrm>
        </p:spPr>
        <p:txBody>
          <a:bodyPr>
            <a:normAutofit/>
          </a:bodyPr>
          <a:lstStyle>
            <a:lvl1pPr marL="0" indent="0" algn="r">
              <a:lnSpc>
                <a:spcPct val="125000"/>
              </a:lnSpc>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1514543-717B-472C-B369-B9CA472A0DA6}" type="datetimeFigureOut">
              <a:rPr lang="en-US" smtClean="0"/>
              <a:t>5/5/2023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459327-31EB-4B66-A8E0-632E9EAC6B21}" type="slidenum">
              <a:rPr lang="en-US" smtClean="0"/>
              <a:t>‹#›</a:t>
            </a:fld>
            <a:endParaRPr lang="en-US"/>
          </a:p>
        </p:txBody>
      </p:sp>
    </p:spTree>
    <p:extLst>
      <p:ext uri="{BB962C8B-B14F-4D97-AF65-F5344CB8AC3E}">
        <p14:creationId xmlns:p14="http://schemas.microsoft.com/office/powerpoint/2010/main" val="1302996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1" y="557262"/>
            <a:ext cx="2882528" cy="1919239"/>
          </a:xfrm>
        </p:spPr>
        <p:txBody>
          <a:bodyPr anchor="t">
            <a:noAutofit/>
          </a:bodyPr>
          <a:lstStyle>
            <a:lvl1pPr>
              <a:lnSpc>
                <a:spcPct val="93000"/>
              </a:lnSpc>
              <a:defRPr sz="30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3943350" y="1"/>
            <a:ext cx="4629150"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571501" y="2621512"/>
            <a:ext cx="2882528" cy="3236976"/>
          </a:xfrm>
        </p:spPr>
        <p:txBody>
          <a:bodyPr>
            <a:normAutofit/>
          </a:bodyPr>
          <a:lstStyle>
            <a:lvl1pPr marL="0" indent="0" algn="r">
              <a:lnSpc>
                <a:spcPct val="125000"/>
              </a:lnSpc>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1514543-717B-472C-B369-B9CA472A0DA6}" type="datetimeFigureOut">
              <a:rPr lang="en-US" smtClean="0"/>
              <a:t>5/5/2023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459327-31EB-4B66-A8E0-632E9EAC6B21}" type="slidenum">
              <a:rPr lang="en-US" smtClean="0"/>
              <a:t>‹#›</a:t>
            </a:fld>
            <a:endParaRPr lang="en-US"/>
          </a:p>
        </p:txBody>
      </p:sp>
    </p:spTree>
    <p:extLst>
      <p:ext uri="{BB962C8B-B14F-4D97-AF65-F5344CB8AC3E}">
        <p14:creationId xmlns:p14="http://schemas.microsoft.com/office/powerpoint/2010/main" val="4172632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3886200" y="640080"/>
            <a:ext cx="4686299" cy="558414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514543-717B-472C-B369-B9CA472A0DA6}" type="datetimeFigureOut">
              <a:rPr lang="en-US" smtClean="0"/>
              <a:t>5/5/2023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459327-31EB-4B66-A8E0-632E9EAC6B21}" type="slidenum">
              <a:rPr lang="en-US" smtClean="0"/>
              <a:t>‹#›</a:t>
            </a:fld>
            <a:endParaRPr lang="en-US"/>
          </a:p>
        </p:txBody>
      </p:sp>
    </p:spTree>
    <p:extLst>
      <p:ext uri="{BB962C8B-B14F-4D97-AF65-F5344CB8AC3E}">
        <p14:creationId xmlns:p14="http://schemas.microsoft.com/office/powerpoint/2010/main" val="2692174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Vertical Title 1"/>
          <p:cNvSpPr>
            <a:spLocks noGrp="1"/>
          </p:cNvSpPr>
          <p:nvPr>
            <p:ph type="title" orient="vert"/>
          </p:nvPr>
        </p:nvSpPr>
        <p:spPr>
          <a:xfrm>
            <a:off x="5993074" y="642931"/>
            <a:ext cx="1835003" cy="467810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642933"/>
            <a:ext cx="5303009" cy="46781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902140" y="5927132"/>
            <a:ext cx="2861142" cy="365125"/>
          </a:xfrm>
        </p:spPr>
        <p:txBody>
          <a:bodyPr/>
          <a:lstStyle/>
          <a:p>
            <a:fld id="{C1514543-717B-472C-B369-B9CA472A0DA6}" type="datetimeFigureOut">
              <a:rPr lang="en-US" smtClean="0"/>
              <a:t>5/5/2023</a:t>
            </a:fld>
            <a:endParaRPr lang="en-US"/>
          </a:p>
        </p:txBody>
      </p:sp>
      <p:sp>
        <p:nvSpPr>
          <p:cNvPr id="5" name="Footer Placeholder 4"/>
          <p:cNvSpPr>
            <a:spLocks noGrp="1"/>
          </p:cNvSpPr>
          <p:nvPr>
            <p:ph type="ftr" sz="quarter" idx="11"/>
          </p:nvPr>
        </p:nvSpPr>
        <p:spPr>
          <a:xfrm>
            <a:off x="4902140" y="6315950"/>
            <a:ext cx="2861142" cy="365125"/>
          </a:xfrm>
        </p:spPr>
        <p:txBody>
          <a:bodyPr/>
          <a:lstStyle/>
          <a:p>
            <a:endParaRPr lang="en-US"/>
          </a:p>
        </p:txBody>
      </p:sp>
      <p:sp>
        <p:nvSpPr>
          <p:cNvPr id="6" name="Slide Number Placeholder 5"/>
          <p:cNvSpPr>
            <a:spLocks noGrp="1"/>
          </p:cNvSpPr>
          <p:nvPr>
            <p:ph type="sldNum" sz="quarter" idx="12"/>
          </p:nvPr>
        </p:nvSpPr>
        <p:spPr>
          <a:xfrm>
            <a:off x="8736012" y="5607593"/>
            <a:ext cx="407987" cy="365125"/>
          </a:xfrm>
        </p:spPr>
        <p:txBody>
          <a:bodyPr/>
          <a:lstStyle/>
          <a:p>
            <a:fld id="{73459327-31EB-4B66-A8E0-632E9EAC6B21}" type="slidenum">
              <a:rPr lang="en-US" smtClean="0"/>
              <a:t>‹#›</a:t>
            </a:fld>
            <a:endParaRPr lang="en-US"/>
          </a:p>
        </p:txBody>
      </p:sp>
      <p:cxnSp>
        <p:nvCxnSpPr>
          <p:cNvPr id="13" name="Straight Connector 12"/>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8561526"/>
      </p:ext>
    </p:extLst>
  </p:cSld>
  <p:clrMapOvr>
    <a:masterClrMapping/>
  </p:clrMapOvr>
  <p:extLst>
    <p:ext uri="{DCECCB84-F9BA-43D5-87BE-67443E8EF086}">
      <p15:sldGuideLst xmlns:p15="http://schemas.microsoft.com/office/powerpoint/2012/main">
        <p15:guide id="0" pos="4842">
          <p15:clr>
            <a:srgbClr val="FBAE40"/>
          </p15:clr>
        </p15:guide>
        <p15:guide id="1" pos="645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571500" y="559678"/>
            <a:ext cx="2875430" cy="49524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3886200" y="569066"/>
            <a:ext cx="4686299" cy="565515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1501" y="5930061"/>
            <a:ext cx="2861142" cy="365125"/>
          </a:xfrm>
          <a:prstGeom prst="rect">
            <a:avLst/>
          </a:prstGeom>
        </p:spPr>
        <p:txBody>
          <a:bodyPr vert="horz" lIns="91440" tIns="45720" rIns="91440" bIns="45720" rtlCol="0" anchor="t"/>
          <a:lstStyle>
            <a:lvl1pPr algn="r">
              <a:defRPr sz="750" b="0" i="1" baseline="0">
                <a:solidFill>
                  <a:schemeClr val="tx1">
                    <a:lumMod val="85000"/>
                    <a:lumOff val="15000"/>
                  </a:schemeClr>
                </a:solidFill>
                <a:latin typeface="+mj-lt"/>
              </a:defRPr>
            </a:lvl1pPr>
          </a:lstStyle>
          <a:p>
            <a:fld id="{C1514543-717B-472C-B369-B9CA472A0DA6}" type="datetimeFigureOut">
              <a:rPr lang="en-US" smtClean="0"/>
              <a:t>5/5/2023</a:t>
            </a:fld>
            <a:endParaRPr lang="en-US"/>
          </a:p>
        </p:txBody>
      </p:sp>
      <p:sp>
        <p:nvSpPr>
          <p:cNvPr id="5" name="Footer Placeholder 4"/>
          <p:cNvSpPr>
            <a:spLocks noGrp="1"/>
          </p:cNvSpPr>
          <p:nvPr>
            <p:ph type="ftr" sz="quarter" idx="3"/>
          </p:nvPr>
        </p:nvSpPr>
        <p:spPr>
          <a:xfrm>
            <a:off x="571501" y="6314441"/>
            <a:ext cx="2861142" cy="365125"/>
          </a:xfrm>
          <a:prstGeom prst="rect">
            <a:avLst/>
          </a:prstGeom>
        </p:spPr>
        <p:txBody>
          <a:bodyPr vert="horz" lIns="91440" tIns="45720" rIns="91440" bIns="45720" rtlCol="0" anchor="t"/>
          <a:lstStyle>
            <a:lvl1pPr algn="r">
              <a:defRPr sz="1100" b="1" i="1" baseline="0">
                <a:solidFill>
                  <a:schemeClr val="tx1">
                    <a:lumMod val="85000"/>
                    <a:lumOff val="15000"/>
                  </a:schemeClr>
                </a:solidFill>
                <a:latin typeface="+mj-lt"/>
              </a:defRPr>
            </a:lvl1pPr>
          </a:lstStyle>
          <a:p>
            <a:endParaRPr lang="en-US"/>
          </a:p>
        </p:txBody>
      </p:sp>
      <p:sp>
        <p:nvSpPr>
          <p:cNvPr id="6" name="Slide Number Placeholder 5"/>
          <p:cNvSpPr>
            <a:spLocks noGrp="1"/>
          </p:cNvSpPr>
          <p:nvPr>
            <p:ph type="sldNum" sz="quarter" idx="4"/>
          </p:nvPr>
        </p:nvSpPr>
        <p:spPr>
          <a:xfrm>
            <a:off x="8736012" y="5607593"/>
            <a:ext cx="407987" cy="365125"/>
          </a:xfrm>
          <a:prstGeom prst="rect">
            <a:avLst/>
          </a:prstGeom>
        </p:spPr>
        <p:txBody>
          <a:bodyPr vert="horz" lIns="91440" tIns="45720" rIns="91440" bIns="45720" rtlCol="0" anchor="ctr"/>
          <a:lstStyle>
            <a:lvl1pPr algn="r">
              <a:defRPr sz="1100" b="0" i="1" baseline="0">
                <a:solidFill>
                  <a:schemeClr val="bg2"/>
                </a:solidFill>
                <a:latin typeface="+mj-lt"/>
              </a:defRPr>
            </a:lvl1pPr>
          </a:lstStyle>
          <a:p>
            <a:fld id="{73459327-31EB-4B66-A8E0-632E9EAC6B21}" type="slidenum">
              <a:rPr lang="en-US" smtClean="0"/>
              <a:t>‹#›</a:t>
            </a:fld>
            <a:endParaRPr lang="en-US"/>
          </a:p>
        </p:txBody>
      </p:sp>
      <p:cxnSp>
        <p:nvCxnSpPr>
          <p:cNvPr id="10" name="Straight Connector 9"/>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262639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r" defTabSz="685800" rtl="0" eaLnBrk="1" latinLnBrk="0" hangingPunct="1">
        <a:lnSpc>
          <a:spcPct val="90000"/>
        </a:lnSpc>
        <a:spcBef>
          <a:spcPct val="0"/>
        </a:spcBef>
        <a:buNone/>
        <a:defRPr sz="3800" b="0" i="1" kern="1200" baseline="0">
          <a:solidFill>
            <a:schemeClr val="tx1">
              <a:lumMod val="85000"/>
              <a:lumOff val="15000"/>
            </a:schemeClr>
          </a:solidFill>
          <a:latin typeface="+mj-lt"/>
          <a:ea typeface="+mj-ea"/>
          <a:cs typeface="+mj-cs"/>
        </a:defRPr>
      </a:lvl1pPr>
    </p:titleStyle>
    <p:bodyStyle>
      <a:lvl1pPr marL="283464" indent="-283464" algn="l" defTabSz="6858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685800" indent="-283464" algn="l" defTabSz="6858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1143000" indent="-283464" algn="l" defTabSz="6858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1600200" indent="-283464" algn="l" defTabSz="6858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057400" indent="-283464" algn="l" defTabSz="6858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514600"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971800" indent="-283464" algn="l" defTabSz="685800" rtl="0" eaLnBrk="1" latinLnBrk="0" hangingPunct="1">
        <a:lnSpc>
          <a:spcPct val="112000"/>
        </a:lnSpc>
        <a:spcBef>
          <a:spcPts val="975"/>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3429000"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3886200" indent="-212598" algn="l" defTabSz="685800" rtl="0" eaLnBrk="1" latinLnBrk="0" hangingPunct="1">
        <a:lnSpc>
          <a:spcPct val="112000"/>
        </a:lnSpc>
        <a:spcBef>
          <a:spcPts val="975"/>
        </a:spcBef>
        <a:buFont typeface="Arial" panose="020B0604020202020204" pitchFamily="34" charset="0"/>
        <a:buChar char="•"/>
        <a:defRPr sz="1050" i="1" kern="1200" baseline="0">
          <a:solidFill>
            <a:schemeClr val="tx1">
              <a:lumMod val="85000"/>
              <a:lumOff val="1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2124">
          <p15:clr>
            <a:srgbClr val="F26B43"/>
          </p15:clr>
        </p15:guide>
        <p15:guide id="1" pos="2832">
          <p15:clr>
            <a:srgbClr val="F26B43"/>
          </p15:clr>
        </p15:guide>
        <p15:guide id="2" pos="480">
          <p15:clr>
            <a:srgbClr val="F26B43"/>
          </p15:clr>
        </p15:guide>
        <p15:guide id="3" pos="7200">
          <p15:clr>
            <a:srgbClr val="F26B43"/>
          </p15:clr>
        </p15:guide>
        <p15:guide id="4" pos="3264">
          <p15:clr>
            <a:srgbClr val="F26B43"/>
          </p15:clr>
        </p15:guide>
        <p15:guide id="5" pos="360">
          <p15:clr>
            <a:srgbClr val="F26B43"/>
          </p15:clr>
        </p15:guide>
        <p15:guide id="6" orient="horz" pos="432">
          <p15:clr>
            <a:srgbClr val="F26B43"/>
          </p15:clr>
        </p15:guide>
        <p15:guide id="7" pos="5400">
          <p15:clr>
            <a:srgbClr val="F26B43"/>
          </p15:clr>
        </p15:guide>
        <p15:guide id="8" pos="244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Pencil and answer-sheet">
            <a:extLst>
              <a:ext uri="{FF2B5EF4-FFF2-40B4-BE49-F238E27FC236}">
                <a16:creationId xmlns:a16="http://schemas.microsoft.com/office/drawing/2014/main" id="{BCA800B1-769F-BB65-3019-A37A2806FB1D}"/>
              </a:ext>
            </a:extLst>
          </p:cNvPr>
          <p:cNvPicPr>
            <a:picLocks noChangeAspect="1"/>
          </p:cNvPicPr>
          <p:nvPr/>
        </p:nvPicPr>
        <p:blipFill rotWithShape="1">
          <a:blip r:embed="rId2">
            <a:alphaModFix amt="40000"/>
          </a:blip>
          <a:srcRect l="24334" r="-1" b="-1"/>
          <a:stretch/>
        </p:blipFill>
        <p:spPr>
          <a:xfrm>
            <a:off x="20" y="10"/>
            <a:ext cx="9143980" cy="6857990"/>
          </a:xfrm>
          <a:prstGeom prst="rect">
            <a:avLst/>
          </a:prstGeom>
        </p:spPr>
      </p:pic>
      <p:sp>
        <p:nvSpPr>
          <p:cNvPr id="2" name="Title 1"/>
          <p:cNvSpPr>
            <a:spLocks noGrp="1"/>
          </p:cNvSpPr>
          <p:nvPr>
            <p:ph type="ctrTitle"/>
          </p:nvPr>
        </p:nvSpPr>
        <p:spPr>
          <a:xfrm>
            <a:off x="816684" y="1143293"/>
            <a:ext cx="5726990" cy="4268965"/>
          </a:xfrm>
        </p:spPr>
        <p:txBody>
          <a:bodyPr>
            <a:normAutofit/>
          </a:bodyPr>
          <a:lstStyle/>
          <a:p>
            <a:r>
              <a:rPr lang="en-US" sz="5200" dirty="0"/>
              <a:t>MOCK </a:t>
            </a:r>
            <a:br>
              <a:rPr lang="en-US" sz="5200" dirty="0"/>
            </a:br>
            <a:r>
              <a:rPr lang="en-US" sz="5200" dirty="0"/>
              <a:t>TEST 2 </a:t>
            </a:r>
            <a:r>
              <a:rPr lang="en-US" sz="5200"/>
              <a:t>ENGLISH </a:t>
            </a:r>
            <a:br>
              <a:rPr lang="en-US" sz="5200"/>
            </a:br>
            <a:r>
              <a:rPr lang="en-US" sz="5200"/>
              <a:t>EJA2 </a:t>
            </a:r>
            <a:endParaRPr lang="en-US" sz="5200" dirty="0"/>
          </a:p>
        </p:txBody>
      </p:sp>
      <p:sp>
        <p:nvSpPr>
          <p:cNvPr id="3" name="Subtitle 2"/>
          <p:cNvSpPr>
            <a:spLocks noGrp="1"/>
          </p:cNvSpPr>
          <p:nvPr>
            <p:ph type="subTitle" idx="1"/>
          </p:nvPr>
        </p:nvSpPr>
        <p:spPr>
          <a:xfrm>
            <a:off x="816685" y="5537925"/>
            <a:ext cx="5726990" cy="706355"/>
          </a:xfrm>
        </p:spPr>
        <p:txBody>
          <a:bodyPr>
            <a:normAutofit/>
          </a:bodyPr>
          <a:lstStyle/>
          <a:p>
            <a:endParaRPr lang="en-US"/>
          </a:p>
        </p:txBody>
      </p:sp>
      <p:cxnSp>
        <p:nvCxnSpPr>
          <p:cNvPr id="9" name="Straight Connector 8">
            <a:extLst>
              <a:ext uri="{FF2B5EF4-FFF2-40B4-BE49-F238E27FC236}">
                <a16:creationId xmlns:a16="http://schemas.microsoft.com/office/drawing/2014/main" id="{AA94FB8C-E571-44EE-B6FB-9D4D378B5C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0391"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Freeform 6">
            <a:extLst>
              <a:ext uri="{FF2B5EF4-FFF2-40B4-BE49-F238E27FC236}">
                <a16:creationId xmlns:a16="http://schemas.microsoft.com/office/drawing/2014/main" id="{97EF6CE1-A1CD-4E7C-836A-7FE57149AE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838008" y="1189204"/>
            <a:ext cx="305991"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3721E-3A2F-4513-B874-11D1D4B20D84}"/>
              </a:ext>
            </a:extLst>
          </p:cNvPr>
          <p:cNvSpPr>
            <a:spLocks noGrp="1"/>
          </p:cNvSpPr>
          <p:nvPr>
            <p:ph type="title"/>
          </p:nvPr>
        </p:nvSpPr>
        <p:spPr>
          <a:xfrm>
            <a:off x="571500" y="559678"/>
            <a:ext cx="7429500" cy="4952492"/>
          </a:xfrm>
        </p:spPr>
        <p:txBody>
          <a:bodyPr/>
          <a:lstStyle/>
          <a:p>
            <a:pPr algn="l"/>
            <a:r>
              <a:rPr lang="en-GB" dirty="0">
                <a:solidFill>
                  <a:srgbClr val="FFC000"/>
                </a:solidFill>
              </a:rPr>
              <a:t>I complete with right words</a:t>
            </a:r>
          </a:p>
        </p:txBody>
      </p:sp>
      <p:sp>
        <p:nvSpPr>
          <p:cNvPr id="3" name="Content Placeholder 2">
            <a:extLst>
              <a:ext uri="{FF2B5EF4-FFF2-40B4-BE49-F238E27FC236}">
                <a16:creationId xmlns:a16="http://schemas.microsoft.com/office/drawing/2014/main" id="{99E9EF06-FB91-4C2E-BF07-9D2A7944C436}"/>
              </a:ext>
            </a:extLst>
          </p:cNvPr>
          <p:cNvSpPr>
            <a:spLocks noGrp="1"/>
          </p:cNvSpPr>
          <p:nvPr>
            <p:ph idx="1"/>
          </p:nvPr>
        </p:nvSpPr>
        <p:spPr>
          <a:xfrm>
            <a:off x="533400" y="1676400"/>
            <a:ext cx="8039100" cy="4621923"/>
          </a:xfrm>
        </p:spPr>
        <p:txBody>
          <a:bodyPr>
            <a:normAutofit lnSpcReduction="10000"/>
          </a:bodyPr>
          <a:lstStyle/>
          <a:p>
            <a:r>
              <a:rPr lang="en-GB" sz="3200" dirty="0"/>
              <a:t>This church is famous for its f… on all walls.</a:t>
            </a:r>
          </a:p>
          <a:p>
            <a:r>
              <a:rPr lang="en-US" sz="3200" dirty="0"/>
              <a:t>The m… on this floor consists of thousands little stone squares.</a:t>
            </a:r>
          </a:p>
          <a:p>
            <a:r>
              <a:rPr lang="en-US" sz="3200" dirty="0"/>
              <a:t>There are many e… from the prehistoric period.</a:t>
            </a:r>
          </a:p>
          <a:p>
            <a:r>
              <a:rPr lang="en-US" sz="3200" dirty="0"/>
              <a:t>If you want to see a Picasso, go to the m… art section.</a:t>
            </a:r>
          </a:p>
          <a:p>
            <a:r>
              <a:rPr lang="en-US" sz="3200" dirty="0"/>
              <a:t>Visitors can always see the p… exhibition. </a:t>
            </a:r>
          </a:p>
          <a:p>
            <a:pPr marL="0" indent="0">
              <a:buNone/>
            </a:pPr>
            <a:endParaRPr lang="en-GB" sz="3200" dirty="0"/>
          </a:p>
        </p:txBody>
      </p:sp>
    </p:spTree>
    <p:extLst>
      <p:ext uri="{BB962C8B-B14F-4D97-AF65-F5344CB8AC3E}">
        <p14:creationId xmlns:p14="http://schemas.microsoft.com/office/powerpoint/2010/main" val="18350790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3721E-3A2F-4513-B874-11D1D4B20D84}"/>
              </a:ext>
            </a:extLst>
          </p:cNvPr>
          <p:cNvSpPr>
            <a:spLocks noGrp="1"/>
          </p:cNvSpPr>
          <p:nvPr>
            <p:ph type="title"/>
          </p:nvPr>
        </p:nvSpPr>
        <p:spPr>
          <a:xfrm>
            <a:off x="571500" y="559678"/>
            <a:ext cx="7658100" cy="4952492"/>
          </a:xfrm>
        </p:spPr>
        <p:txBody>
          <a:bodyPr/>
          <a:lstStyle/>
          <a:p>
            <a:pPr algn="l"/>
            <a:endParaRPr lang="en-GB" dirty="0"/>
          </a:p>
        </p:txBody>
      </p:sp>
      <p:sp>
        <p:nvSpPr>
          <p:cNvPr id="3" name="Content Placeholder 2">
            <a:extLst>
              <a:ext uri="{FF2B5EF4-FFF2-40B4-BE49-F238E27FC236}">
                <a16:creationId xmlns:a16="http://schemas.microsoft.com/office/drawing/2014/main" id="{99E9EF06-FB91-4C2E-BF07-9D2A7944C436}"/>
              </a:ext>
            </a:extLst>
          </p:cNvPr>
          <p:cNvSpPr>
            <a:spLocks noGrp="1"/>
          </p:cNvSpPr>
          <p:nvPr>
            <p:ph idx="1"/>
          </p:nvPr>
        </p:nvSpPr>
        <p:spPr>
          <a:xfrm>
            <a:off x="533400" y="1524508"/>
            <a:ext cx="8458200" cy="4952491"/>
          </a:xfrm>
        </p:spPr>
        <p:txBody>
          <a:bodyPr>
            <a:normAutofit fontScale="92500"/>
          </a:bodyPr>
          <a:lstStyle/>
          <a:p>
            <a:r>
              <a:rPr lang="en-GB" sz="3200" dirty="0">
                <a:solidFill>
                  <a:schemeClr val="tx1"/>
                </a:solidFill>
              </a:rPr>
              <a:t>This church is famous for its frescoes on all walls.</a:t>
            </a:r>
          </a:p>
          <a:p>
            <a:r>
              <a:rPr lang="en-US" sz="3200" dirty="0">
                <a:solidFill>
                  <a:schemeClr val="tx1"/>
                </a:solidFill>
              </a:rPr>
              <a:t>The mosaic on this floor consists of thousands little stone squares.</a:t>
            </a:r>
          </a:p>
          <a:p>
            <a:r>
              <a:rPr lang="en-US" sz="3200" dirty="0">
                <a:solidFill>
                  <a:schemeClr val="tx1"/>
                </a:solidFill>
              </a:rPr>
              <a:t>There are many exhibits from the prehistoric period.</a:t>
            </a:r>
          </a:p>
          <a:p>
            <a:r>
              <a:rPr lang="en-US" sz="3200" dirty="0">
                <a:solidFill>
                  <a:schemeClr val="tx1"/>
                </a:solidFill>
              </a:rPr>
              <a:t>If you want to see a Picasso, go to the modern art section.</a:t>
            </a:r>
          </a:p>
          <a:p>
            <a:r>
              <a:rPr lang="en-US" sz="3200" dirty="0">
                <a:solidFill>
                  <a:schemeClr val="tx1"/>
                </a:solidFill>
              </a:rPr>
              <a:t>Visitors can always see the permanent exhibition. </a:t>
            </a:r>
          </a:p>
          <a:p>
            <a:endParaRPr lang="en-US" sz="3200" dirty="0">
              <a:solidFill>
                <a:schemeClr val="tx1"/>
              </a:solidFill>
            </a:endParaRPr>
          </a:p>
          <a:p>
            <a:pPr marL="0" indent="0">
              <a:buNone/>
            </a:pPr>
            <a:endParaRPr lang="en-GB" sz="3200" dirty="0">
              <a:solidFill>
                <a:schemeClr val="tx1"/>
              </a:solidFill>
            </a:endParaRPr>
          </a:p>
        </p:txBody>
      </p:sp>
    </p:spTree>
    <p:extLst>
      <p:ext uri="{BB962C8B-B14F-4D97-AF65-F5344CB8AC3E}">
        <p14:creationId xmlns:p14="http://schemas.microsoft.com/office/powerpoint/2010/main" val="3624907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53228"/>
            <a:ext cx="7696200" cy="1080938"/>
          </a:xfrm>
        </p:spPr>
        <p:txBody>
          <a:bodyPr>
            <a:normAutofit fontScale="90000"/>
          </a:bodyPr>
          <a:lstStyle/>
          <a:p>
            <a:r>
              <a:rPr lang="en-US" dirty="0">
                <a:solidFill>
                  <a:srgbClr val="FFC000"/>
                </a:solidFill>
              </a:rPr>
              <a:t>II Fill the gaps with either THE or X:</a:t>
            </a:r>
            <a:br>
              <a:rPr lang="en-US" dirty="0">
                <a:solidFill>
                  <a:srgbClr val="FFC000"/>
                </a:solidFill>
              </a:rPr>
            </a:br>
            <a:endParaRPr lang="en-US" dirty="0">
              <a:solidFill>
                <a:srgbClr val="FFC000"/>
              </a:solidFill>
            </a:endParaRPr>
          </a:p>
        </p:txBody>
      </p:sp>
      <p:sp>
        <p:nvSpPr>
          <p:cNvPr id="3" name="Content Placeholder 2"/>
          <p:cNvSpPr>
            <a:spLocks noGrp="1"/>
          </p:cNvSpPr>
          <p:nvPr>
            <p:ph idx="1"/>
          </p:nvPr>
        </p:nvSpPr>
        <p:spPr>
          <a:xfrm>
            <a:off x="685800" y="1676400"/>
            <a:ext cx="7886699" cy="4547822"/>
          </a:xfrm>
        </p:spPr>
        <p:txBody>
          <a:bodyPr>
            <a:noAutofit/>
          </a:bodyPr>
          <a:lstStyle/>
          <a:p>
            <a:r>
              <a:rPr lang="en-US" sz="3000" dirty="0"/>
              <a:t>……. capital of …… UK is …… London.</a:t>
            </a:r>
          </a:p>
          <a:p>
            <a:r>
              <a:rPr lang="en-US" sz="3000" dirty="0"/>
              <a:t>……. Elizabeth II was …….. Queen of ……. England.</a:t>
            </a:r>
          </a:p>
          <a:p>
            <a:r>
              <a:rPr lang="en-US" sz="3000" dirty="0"/>
              <a:t>….. Madam </a:t>
            </a:r>
            <a:r>
              <a:rPr lang="en-US" sz="3000" dirty="0" err="1"/>
              <a:t>Tussaud’s</a:t>
            </a:r>
            <a:r>
              <a:rPr lang="en-US" sz="3000" dirty="0"/>
              <a:t> is one of ….. most popular museums in …….. world.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2286000"/>
            <a:ext cx="8183880" cy="3749040"/>
          </a:xfrm>
        </p:spPr>
        <p:txBody>
          <a:bodyPr>
            <a:noAutofit/>
          </a:bodyPr>
          <a:lstStyle/>
          <a:p>
            <a:pPr algn="l"/>
            <a:br>
              <a:rPr lang="en-US" sz="3200" i="0" dirty="0">
                <a:latin typeface="+mn-lt"/>
              </a:rPr>
            </a:br>
            <a:r>
              <a:rPr lang="en-US" sz="3200" i="0" dirty="0">
                <a:latin typeface="+mn-lt"/>
              </a:rPr>
              <a:t>The capital, the UK, X London</a:t>
            </a:r>
            <a:br>
              <a:rPr lang="en-US" sz="3200" i="0" dirty="0">
                <a:latin typeface="+mn-lt"/>
              </a:rPr>
            </a:br>
            <a:r>
              <a:rPr lang="en-US" sz="3200" i="0" dirty="0">
                <a:latin typeface="+mn-lt"/>
              </a:rPr>
              <a:t>X Elizabeth II, the Queen, X England</a:t>
            </a:r>
            <a:br>
              <a:rPr lang="en-US" sz="3200" i="0" dirty="0">
                <a:latin typeface="+mn-lt"/>
              </a:rPr>
            </a:br>
            <a:r>
              <a:rPr lang="en-US" sz="3200" i="0" dirty="0">
                <a:latin typeface="+mn-lt"/>
              </a:rPr>
              <a:t>X Madame </a:t>
            </a:r>
            <a:r>
              <a:rPr lang="en-US" sz="3200" i="0" dirty="0" err="1">
                <a:latin typeface="+mn-lt"/>
              </a:rPr>
              <a:t>Tussaud’s</a:t>
            </a:r>
            <a:r>
              <a:rPr lang="en-US" sz="3200" i="0" dirty="0">
                <a:latin typeface="+mn-lt"/>
              </a:rPr>
              <a:t>, the most popular, the world</a:t>
            </a:r>
            <a:br>
              <a:rPr lang="en-US" sz="3200" i="0" dirty="0">
                <a:latin typeface="+mn-lt"/>
              </a:rPr>
            </a:br>
            <a:endParaRPr lang="en-US" sz="3200" i="0" dirty="0">
              <a:latin typeface="+mn-lt"/>
            </a:endParaRPr>
          </a:p>
        </p:txBody>
      </p:sp>
      <p:sp>
        <p:nvSpPr>
          <p:cNvPr id="3" name="Content Placeholder 2"/>
          <p:cNvSpPr>
            <a:spLocks noGrp="1"/>
          </p:cNvSpPr>
          <p:nvPr>
            <p:ph idx="1"/>
          </p:nvPr>
        </p:nvSpPr>
        <p:spPr>
          <a:xfrm>
            <a:off x="533400" y="1752600"/>
            <a:ext cx="6019800" cy="4183589"/>
          </a:xfrm>
        </p:spPr>
        <p:txBody>
          <a:bodyPr/>
          <a:lstStyle/>
          <a:p>
            <a:pPr marL="0" indent="0">
              <a:buNone/>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4E996-CB18-400B-BF22-2FFFA28677C1}"/>
              </a:ext>
            </a:extLst>
          </p:cNvPr>
          <p:cNvSpPr>
            <a:spLocks noGrp="1"/>
          </p:cNvSpPr>
          <p:nvPr>
            <p:ph type="title"/>
          </p:nvPr>
        </p:nvSpPr>
        <p:spPr>
          <a:xfrm>
            <a:off x="228600" y="753228"/>
            <a:ext cx="8382000" cy="1080938"/>
          </a:xfrm>
        </p:spPr>
        <p:txBody>
          <a:bodyPr>
            <a:normAutofit fontScale="90000"/>
          </a:bodyPr>
          <a:lstStyle/>
          <a:p>
            <a:r>
              <a:rPr lang="en-GB" dirty="0">
                <a:solidFill>
                  <a:srgbClr val="FFC000"/>
                </a:solidFill>
              </a:rPr>
              <a:t>III write verbs in present or past passive</a:t>
            </a:r>
          </a:p>
        </p:txBody>
      </p:sp>
      <p:sp>
        <p:nvSpPr>
          <p:cNvPr id="3" name="Content Placeholder 2">
            <a:extLst>
              <a:ext uri="{FF2B5EF4-FFF2-40B4-BE49-F238E27FC236}">
                <a16:creationId xmlns:a16="http://schemas.microsoft.com/office/drawing/2014/main" id="{37C4A3D1-6CDB-41EB-A106-2FFA2C7F6E76}"/>
              </a:ext>
            </a:extLst>
          </p:cNvPr>
          <p:cNvSpPr>
            <a:spLocks noGrp="1"/>
          </p:cNvSpPr>
          <p:nvPr>
            <p:ph idx="1"/>
          </p:nvPr>
        </p:nvSpPr>
        <p:spPr>
          <a:xfrm>
            <a:off x="533400" y="1600200"/>
            <a:ext cx="8039099" cy="4624022"/>
          </a:xfrm>
        </p:spPr>
        <p:txBody>
          <a:bodyPr>
            <a:normAutofit/>
          </a:bodyPr>
          <a:lstStyle/>
          <a:p>
            <a:r>
              <a:rPr lang="en-GB" sz="3200" dirty="0"/>
              <a:t>This painting … (consider) to be the artist’s masterpiece. It … (paint) in 1902. The brush strokes … (recognize) as typical for the artist, but the colouring technique … (use) for the first time. The painting … (steal) from a gallery several years ago. Now it … (exhibit) here. </a:t>
            </a:r>
          </a:p>
        </p:txBody>
      </p:sp>
    </p:spTree>
    <p:extLst>
      <p:ext uri="{BB962C8B-B14F-4D97-AF65-F5344CB8AC3E}">
        <p14:creationId xmlns:p14="http://schemas.microsoft.com/office/powerpoint/2010/main" val="1471040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4E996-CB18-400B-BF22-2FFFA28677C1}"/>
              </a:ext>
            </a:extLst>
          </p:cNvPr>
          <p:cNvSpPr>
            <a:spLocks noGrp="1"/>
          </p:cNvSpPr>
          <p:nvPr>
            <p:ph type="title"/>
          </p:nvPr>
        </p:nvSpPr>
        <p:spPr>
          <a:xfrm>
            <a:off x="228600" y="753228"/>
            <a:ext cx="8686800" cy="1080938"/>
          </a:xfrm>
        </p:spPr>
        <p:txBody>
          <a:bodyPr>
            <a:normAutofit/>
          </a:bodyPr>
          <a:lstStyle/>
          <a:p>
            <a:endParaRPr lang="en-GB" dirty="0"/>
          </a:p>
        </p:txBody>
      </p:sp>
      <p:sp>
        <p:nvSpPr>
          <p:cNvPr id="3" name="Content Placeholder 2">
            <a:extLst>
              <a:ext uri="{FF2B5EF4-FFF2-40B4-BE49-F238E27FC236}">
                <a16:creationId xmlns:a16="http://schemas.microsoft.com/office/drawing/2014/main" id="{37C4A3D1-6CDB-41EB-A106-2FFA2C7F6E76}"/>
              </a:ext>
            </a:extLst>
          </p:cNvPr>
          <p:cNvSpPr>
            <a:spLocks noGrp="1"/>
          </p:cNvSpPr>
          <p:nvPr>
            <p:ph idx="1"/>
          </p:nvPr>
        </p:nvSpPr>
        <p:spPr>
          <a:xfrm>
            <a:off x="381000" y="1834166"/>
            <a:ext cx="8191499" cy="4390056"/>
          </a:xfrm>
        </p:spPr>
        <p:txBody>
          <a:bodyPr>
            <a:normAutofit/>
          </a:bodyPr>
          <a:lstStyle/>
          <a:p>
            <a:r>
              <a:rPr lang="en-GB" sz="3200" dirty="0">
                <a:solidFill>
                  <a:schemeClr val="tx1"/>
                </a:solidFill>
              </a:rPr>
              <a:t>This painting is considered to be the artist’s masterpiece. It was painted in 1902. The brush strokes are recognized as typical for the artist, but the colouring technique was used for the first time. The painting was stolen from a gallery several years ago. Now it is exhibited here.  </a:t>
            </a:r>
          </a:p>
        </p:txBody>
      </p:sp>
    </p:spTree>
    <p:extLst>
      <p:ext uri="{BB962C8B-B14F-4D97-AF65-F5344CB8AC3E}">
        <p14:creationId xmlns:p14="http://schemas.microsoft.com/office/powerpoint/2010/main" val="1105878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B2BD0-1D2D-4F0A-B807-BDFDE1C0C2EF}"/>
              </a:ext>
            </a:extLst>
          </p:cNvPr>
          <p:cNvSpPr>
            <a:spLocks noGrp="1"/>
          </p:cNvSpPr>
          <p:nvPr>
            <p:ph type="title"/>
          </p:nvPr>
        </p:nvSpPr>
        <p:spPr>
          <a:xfrm>
            <a:off x="152400" y="569066"/>
            <a:ext cx="4114800" cy="4952492"/>
          </a:xfrm>
        </p:spPr>
        <p:txBody>
          <a:bodyPr/>
          <a:lstStyle/>
          <a:p>
            <a:pPr algn="l"/>
            <a:r>
              <a:rPr lang="en-GB" dirty="0">
                <a:solidFill>
                  <a:srgbClr val="FFC000"/>
                </a:solidFill>
              </a:rPr>
              <a:t>IV complete the recommendations</a:t>
            </a:r>
          </a:p>
        </p:txBody>
      </p:sp>
      <p:sp>
        <p:nvSpPr>
          <p:cNvPr id="3" name="Content Placeholder 2">
            <a:extLst>
              <a:ext uri="{FF2B5EF4-FFF2-40B4-BE49-F238E27FC236}">
                <a16:creationId xmlns:a16="http://schemas.microsoft.com/office/drawing/2014/main" id="{A7C5D82D-4DEF-45DF-B8E1-B6DA2D9A7C3F}"/>
              </a:ext>
            </a:extLst>
          </p:cNvPr>
          <p:cNvSpPr>
            <a:spLocks noGrp="1"/>
          </p:cNvSpPr>
          <p:nvPr>
            <p:ph idx="1"/>
          </p:nvPr>
        </p:nvSpPr>
        <p:spPr>
          <a:xfrm>
            <a:off x="4267200" y="569066"/>
            <a:ext cx="4572000" cy="5655156"/>
          </a:xfrm>
        </p:spPr>
        <p:txBody>
          <a:bodyPr>
            <a:normAutofit/>
          </a:bodyPr>
          <a:lstStyle/>
          <a:p>
            <a:r>
              <a:rPr lang="en-GB" sz="3000" dirty="0"/>
              <a:t>… is complete without visiting the fortress.</a:t>
            </a:r>
          </a:p>
          <a:p>
            <a:r>
              <a:rPr lang="en-GB" sz="3000" dirty="0"/>
              <a:t>… going to the flea market?</a:t>
            </a:r>
          </a:p>
          <a:p>
            <a:r>
              <a:rPr lang="en-GB" sz="3000" dirty="0"/>
              <a:t>This museum is … for art lovers.</a:t>
            </a:r>
          </a:p>
          <a:p>
            <a:r>
              <a:rPr lang="en-GB" sz="3000" dirty="0"/>
              <a:t>There’s … than this quarter.</a:t>
            </a:r>
          </a:p>
          <a:p>
            <a:endParaRPr lang="en-GB" sz="3000" dirty="0"/>
          </a:p>
          <a:p>
            <a:endParaRPr lang="en-GB" sz="3000" dirty="0"/>
          </a:p>
        </p:txBody>
      </p:sp>
    </p:spTree>
    <p:extLst>
      <p:ext uri="{BB962C8B-B14F-4D97-AF65-F5344CB8AC3E}">
        <p14:creationId xmlns:p14="http://schemas.microsoft.com/office/powerpoint/2010/main" val="2632369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B2BD0-1D2D-4F0A-B807-BDFDE1C0C2EF}"/>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A7C5D82D-4DEF-45DF-B8E1-B6DA2D9A7C3F}"/>
              </a:ext>
            </a:extLst>
          </p:cNvPr>
          <p:cNvSpPr>
            <a:spLocks noGrp="1"/>
          </p:cNvSpPr>
          <p:nvPr>
            <p:ph idx="1"/>
          </p:nvPr>
        </p:nvSpPr>
        <p:spPr/>
        <p:txBody>
          <a:bodyPr>
            <a:normAutofit/>
          </a:bodyPr>
          <a:lstStyle/>
          <a:p>
            <a:r>
              <a:rPr lang="en-GB" sz="3000" dirty="0">
                <a:solidFill>
                  <a:schemeClr val="tx1"/>
                </a:solidFill>
              </a:rPr>
              <a:t>No trip to our city is complete without visiting the fortress.</a:t>
            </a:r>
          </a:p>
          <a:p>
            <a:r>
              <a:rPr lang="en-GB" sz="3000" dirty="0">
                <a:solidFill>
                  <a:schemeClr val="tx1"/>
                </a:solidFill>
              </a:rPr>
              <a:t>How about/Have you thought of going to the flea market?</a:t>
            </a:r>
          </a:p>
          <a:p>
            <a:r>
              <a:rPr lang="en-GB" sz="3000" dirty="0">
                <a:solidFill>
                  <a:schemeClr val="tx1"/>
                </a:solidFill>
              </a:rPr>
              <a:t>This museum is a must for art lovers.</a:t>
            </a:r>
          </a:p>
          <a:p>
            <a:r>
              <a:rPr lang="en-GB" sz="3000" dirty="0">
                <a:solidFill>
                  <a:schemeClr val="tx1"/>
                </a:solidFill>
              </a:rPr>
              <a:t>There’s no better place than this quarter.</a:t>
            </a:r>
          </a:p>
          <a:p>
            <a:endParaRPr lang="en-GB" sz="3000" dirty="0">
              <a:solidFill>
                <a:schemeClr val="tx1"/>
              </a:solidFill>
            </a:endParaRPr>
          </a:p>
        </p:txBody>
      </p:sp>
    </p:spTree>
    <p:extLst>
      <p:ext uri="{BB962C8B-B14F-4D97-AF65-F5344CB8AC3E}">
        <p14:creationId xmlns:p14="http://schemas.microsoft.com/office/powerpoint/2010/main" val="4095773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54122-46F4-42F1-8539-4C1285E7AD8E}"/>
              </a:ext>
            </a:extLst>
          </p:cNvPr>
          <p:cNvSpPr>
            <a:spLocks noGrp="1"/>
          </p:cNvSpPr>
          <p:nvPr>
            <p:ph type="title"/>
          </p:nvPr>
        </p:nvSpPr>
        <p:spPr/>
        <p:txBody>
          <a:bodyPr/>
          <a:lstStyle/>
          <a:p>
            <a:r>
              <a:rPr lang="en-GB" dirty="0">
                <a:solidFill>
                  <a:srgbClr val="FFC000"/>
                </a:solidFill>
              </a:rPr>
              <a:t>BONUS</a:t>
            </a:r>
          </a:p>
        </p:txBody>
      </p:sp>
      <p:sp>
        <p:nvSpPr>
          <p:cNvPr id="3" name="Content Placeholder 2">
            <a:extLst>
              <a:ext uri="{FF2B5EF4-FFF2-40B4-BE49-F238E27FC236}">
                <a16:creationId xmlns:a16="http://schemas.microsoft.com/office/drawing/2014/main" id="{3E9E58C6-0DF4-4E6D-B5F0-EAE4DAF152B5}"/>
              </a:ext>
            </a:extLst>
          </p:cNvPr>
          <p:cNvSpPr>
            <a:spLocks noGrp="1"/>
          </p:cNvSpPr>
          <p:nvPr>
            <p:ph idx="1"/>
          </p:nvPr>
        </p:nvSpPr>
        <p:spPr>
          <a:xfrm>
            <a:off x="533400" y="2336873"/>
            <a:ext cx="7696200" cy="3599316"/>
          </a:xfrm>
        </p:spPr>
        <p:txBody>
          <a:bodyPr>
            <a:normAutofit/>
          </a:bodyPr>
          <a:lstStyle/>
          <a:p>
            <a:r>
              <a:rPr lang="en-GB" sz="2800" dirty="0"/>
              <a:t>name four types of natural attractions</a:t>
            </a:r>
          </a:p>
          <a:p>
            <a:r>
              <a:rPr lang="en-GB" sz="2800" dirty="0"/>
              <a:t>name four types of man-made attractions</a:t>
            </a:r>
          </a:p>
          <a:p>
            <a:r>
              <a:rPr lang="en-GB" sz="2800" dirty="0"/>
              <a:t>name four types of museums</a:t>
            </a:r>
          </a:p>
          <a:p>
            <a:r>
              <a:rPr lang="en-GB" sz="2800" dirty="0"/>
              <a:t>name four types of artifacts</a:t>
            </a:r>
          </a:p>
          <a:p>
            <a:endParaRPr lang="en-GB" sz="2800" dirty="0"/>
          </a:p>
        </p:txBody>
      </p:sp>
    </p:spTree>
    <p:extLst>
      <p:ext uri="{BB962C8B-B14F-4D97-AF65-F5344CB8AC3E}">
        <p14:creationId xmlns:p14="http://schemas.microsoft.com/office/powerpoint/2010/main" val="1520934680"/>
      </p:ext>
    </p:extLst>
  </p:cSld>
  <p:clrMapOvr>
    <a:masterClrMapping/>
  </p:clrMapOvr>
</p:sld>
</file>

<file path=ppt/theme/theme1.xml><?xml version="1.0" encoding="utf-8"?>
<a:theme xmlns:a="http://schemas.openxmlformats.org/drawingml/2006/main" name="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algn="ctr"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 id="{3841520A-25F2-4EB8-BE4C-611DB5ABEED9}" vid="{ECD25A4C-D97E-4C12-84B1-63580BFFAEEB}"/>
    </a:ext>
  </a:extLst>
</a:theme>
</file>

<file path=docProps/app.xml><?xml version="1.0" encoding="utf-8"?>
<Properties xmlns="http://schemas.openxmlformats.org/officeDocument/2006/extended-properties" xmlns:vt="http://schemas.openxmlformats.org/officeDocument/2006/docPropsVTypes">
  <Template>Headlines</Template>
  <TotalTime>30</TotalTime>
  <Words>430</Words>
  <Application>Microsoft Office PowerPoint</Application>
  <PresentationFormat>On-screen Show (4:3)</PresentationFormat>
  <Paragraphs>34</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Century Schoolbook</vt:lpstr>
      <vt:lpstr>Corbel</vt:lpstr>
      <vt:lpstr>Headlines</vt:lpstr>
      <vt:lpstr>MOCK  TEST 2 ENGLISH  EJA2 </vt:lpstr>
      <vt:lpstr>I complete with right words</vt:lpstr>
      <vt:lpstr>PowerPoint Presentation</vt:lpstr>
      <vt:lpstr>II Fill the gaps with either THE or X: </vt:lpstr>
      <vt:lpstr> The capital, the UK, X London X Elizabeth II, the Queen, X England X Madame Tussaud’s, the most popular, the world </vt:lpstr>
      <vt:lpstr>III write verbs in present or past passive</vt:lpstr>
      <vt:lpstr>PowerPoint Presentation</vt:lpstr>
      <vt:lpstr>IV complete the recommendations</vt:lpstr>
      <vt:lpstr>PowerPoint Presentation</vt:lpstr>
      <vt:lpstr>BONUS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MOCK TEST 2 ENGLISH A2 </dc:title>
  <dc:creator>Emilija Lipovsek</dc:creator>
  <cp:lastModifiedBy>Emilija Lipovsek</cp:lastModifiedBy>
  <cp:revision>6</cp:revision>
  <dcterms:created xsi:type="dcterms:W3CDTF">2020-05-12T16:24:34Z</dcterms:created>
  <dcterms:modified xsi:type="dcterms:W3CDTF">2023-05-05T08:54:56Z</dcterms:modified>
</cp:coreProperties>
</file>