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2" r:id="rId3"/>
    <p:sldId id="314" r:id="rId4"/>
    <p:sldId id="301" r:id="rId5"/>
    <p:sldId id="312" r:id="rId6"/>
    <p:sldId id="299" r:id="rId7"/>
    <p:sldId id="311" r:id="rId8"/>
    <p:sldId id="315" r:id="rId9"/>
    <p:sldId id="316" r:id="rId10"/>
    <p:sldId id="307" r:id="rId11"/>
    <p:sldId id="310" r:id="rId12"/>
    <p:sldId id="30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ija Lipovsek" initials="EL" lastIdx="1" clrIdx="0">
    <p:extLst>
      <p:ext uri="{19B8F6BF-5375-455C-9EA6-DF929625EA0E}">
        <p15:presenceInfo xmlns:p15="http://schemas.microsoft.com/office/powerpoint/2012/main" userId="7ee079eb99efc7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83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43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90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54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7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94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9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06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50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5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84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8887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38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10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36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38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09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D4FDF-7690-44EA-881A-39749BAC8165}" type="datetimeFigureOut">
              <a:rPr lang="en-US" smtClean="0"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27140-4BB5-4FC3-B28D-59423E40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20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cil on notebook">
            <a:extLst>
              <a:ext uri="{FF2B5EF4-FFF2-40B4-BE49-F238E27FC236}">
                <a16:creationId xmlns:a16="http://schemas.microsoft.com/office/drawing/2014/main" id="{4EFEEC04-05D8-55D2-992F-431830EA1C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6" r="5466"/>
          <a:stretch/>
        </p:blipFill>
        <p:spPr>
          <a:xfrm>
            <a:off x="-2382" y="10"/>
            <a:ext cx="9144000" cy="68579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704883-D088-4683-A1FD-AEE53B336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249541"/>
            <a:ext cx="6726063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4402667"/>
            <a:ext cx="6100109" cy="940240"/>
          </a:xfrm>
        </p:spPr>
        <p:txBody>
          <a:bodyPr>
            <a:normAutofit/>
          </a:bodyPr>
          <a:lstStyle/>
          <a:p>
            <a:r>
              <a:rPr lang="en-US" sz="4200"/>
              <a:t>MOCK TEST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5342302"/>
            <a:ext cx="6100109" cy="406566"/>
          </a:xfrm>
        </p:spPr>
        <p:txBody>
          <a:bodyPr>
            <a:normAutofit/>
          </a:bodyPr>
          <a:lstStyle/>
          <a:p>
            <a:r>
              <a:rPr lang="en-US" sz="1600"/>
              <a:t>29 December 2023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C04EC1-26B9-40BD-84A6-B2C0A913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4249541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AB74E2-5A82-47FD-BBB4-BFD47779F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02314"/>
            <a:ext cx="6726063" cy="27594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4FFB60-A034-4994-8F55-E38D4F31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5902314"/>
            <a:ext cx="2310214" cy="275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D25B2-4FEE-4AE4-BF46-81863014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write the missing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420A2-C425-4DF0-86B6-ECC66B1AF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336873"/>
            <a:ext cx="8534400" cy="3599316"/>
          </a:xfrm>
        </p:spPr>
        <p:txBody>
          <a:bodyPr>
            <a:normAutofit/>
          </a:bodyPr>
          <a:lstStyle/>
          <a:p>
            <a:r>
              <a:rPr lang="en-GB" sz="3000" dirty="0"/>
              <a:t>S… is a group of people interested in some project.</a:t>
            </a:r>
          </a:p>
          <a:p>
            <a:r>
              <a:rPr lang="en-GB" sz="3000" dirty="0"/>
              <a:t>V… is a location where an event takes place.</a:t>
            </a:r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84431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D25B2-4FEE-4AE4-BF46-81863014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write the missing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420A2-C425-4DF0-86B6-ECC66B1AF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336873"/>
            <a:ext cx="8610600" cy="3599316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Stakeholders</a:t>
            </a:r>
            <a:r>
              <a:rPr lang="en-GB" sz="3000" dirty="0"/>
              <a:t> is a group of people interested in some project.</a:t>
            </a:r>
          </a:p>
          <a:p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Venue </a:t>
            </a:r>
            <a:r>
              <a:rPr lang="en-GB" sz="3000" dirty="0"/>
              <a:t>is a location where an event takes place.</a:t>
            </a:r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295622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81274-2A8C-491A-8F87-1FC20FC50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53228"/>
            <a:ext cx="7619999" cy="1080938"/>
          </a:xfrm>
        </p:spPr>
        <p:txBody>
          <a:bodyPr>
            <a:normAutofit/>
          </a:bodyPr>
          <a:lstStyle/>
          <a:p>
            <a:r>
              <a:rPr lang="en-GB" dirty="0"/>
              <a:t>cost, incentive, team </a:t>
            </a:r>
            <a:br>
              <a:rPr lang="en-GB" dirty="0"/>
            </a:br>
            <a:r>
              <a:rPr lang="en-GB" dirty="0"/>
              <a:t>event, travel, expenses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FACFA-2EC3-4728-86C4-E93DD58CD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8382000" cy="3599316"/>
          </a:xfrm>
        </p:spPr>
        <p:txBody>
          <a:bodyPr>
            <a:normAutofit/>
          </a:bodyPr>
          <a:lstStyle/>
          <a:p>
            <a:r>
              <a:rPr lang="en-GB" sz="3000" dirty="0"/>
              <a:t>… … is an award for good work.</a:t>
            </a:r>
          </a:p>
          <a:p>
            <a:r>
              <a:rPr lang="en-GB" sz="3000" dirty="0"/>
              <a:t>When you plan a budget for an event, you need to be careful about … &amp; … .</a:t>
            </a:r>
          </a:p>
          <a:p>
            <a:endParaRPr lang="en-GB" sz="3000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525949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81274-2A8C-491A-8F87-1FC20FC50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53228"/>
            <a:ext cx="7619999" cy="1080938"/>
          </a:xfrm>
        </p:spPr>
        <p:txBody>
          <a:bodyPr>
            <a:normAutofit/>
          </a:bodyPr>
          <a:lstStyle/>
          <a:p>
            <a:r>
              <a:rPr lang="en-GB" dirty="0"/>
              <a:t>cost, incentive, team </a:t>
            </a:r>
            <a:br>
              <a:rPr lang="en-GB" dirty="0"/>
            </a:br>
            <a:r>
              <a:rPr lang="en-GB" dirty="0"/>
              <a:t>event, travel, expenses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FACFA-2EC3-4728-86C4-E93DD58CD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8382000" cy="3599316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Incentive travel </a:t>
            </a:r>
            <a:r>
              <a:rPr lang="en-GB" sz="3000" dirty="0"/>
              <a:t>is an award for good work.</a:t>
            </a:r>
          </a:p>
          <a:p>
            <a:r>
              <a:rPr lang="en-GB" sz="3000" dirty="0"/>
              <a:t>When you plan a budget for an event, you need to be careful about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cost &amp; expenses</a:t>
            </a:r>
            <a:r>
              <a:rPr lang="en-GB" sz="3000" dirty="0"/>
              <a:t>.</a:t>
            </a:r>
          </a:p>
          <a:p>
            <a:endParaRPr lang="en-GB" sz="3000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4094853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ED04-4144-4C89-81E9-E6F729986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53228"/>
            <a:ext cx="7123373" cy="1080938"/>
          </a:xfrm>
        </p:spPr>
        <p:txBody>
          <a:bodyPr/>
          <a:lstStyle/>
          <a:p>
            <a:r>
              <a:rPr lang="en-GB" dirty="0"/>
              <a:t>use past simple or past perfect to complete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A69AB-E2A1-485C-BF64-DF89C7939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81200"/>
            <a:ext cx="8534400" cy="4724399"/>
          </a:xfrm>
        </p:spPr>
        <p:txBody>
          <a:bodyPr>
            <a:noAutofit/>
          </a:bodyPr>
          <a:lstStyle/>
          <a:p>
            <a:r>
              <a:rPr lang="en-GB" sz="3000" dirty="0"/>
              <a:t>Two years ago, I … (be) on my way to spend Christmas with my parents in Boston. I … (feel) very tired because I … (go) to a party the night before. At the airport, I … (run) into a friend I … (not/see) since college. </a:t>
            </a:r>
          </a:p>
        </p:txBody>
      </p:sp>
    </p:spTree>
    <p:extLst>
      <p:ext uri="{BB962C8B-B14F-4D97-AF65-F5344CB8AC3E}">
        <p14:creationId xmlns:p14="http://schemas.microsoft.com/office/powerpoint/2010/main" val="3559630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ED04-4144-4C89-81E9-E6F729986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53228"/>
            <a:ext cx="7123373" cy="1080938"/>
          </a:xfrm>
        </p:spPr>
        <p:txBody>
          <a:bodyPr/>
          <a:lstStyle/>
          <a:p>
            <a:r>
              <a:rPr lang="en-GB" dirty="0"/>
              <a:t>use past simple or past perfect to complete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A69AB-E2A1-485C-BF64-DF89C7939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81200"/>
            <a:ext cx="8534400" cy="4724399"/>
          </a:xfrm>
        </p:spPr>
        <p:txBody>
          <a:bodyPr>
            <a:noAutofit/>
          </a:bodyPr>
          <a:lstStyle/>
          <a:p>
            <a:r>
              <a:rPr lang="en-GB" sz="3000" dirty="0"/>
              <a:t>Two years ago, I was on my way to spend Christmas with my parents in Boston. I felt very tired because I had gone to a party the night before. At the airport, I ran into a friend I had not seen since college. </a:t>
            </a:r>
          </a:p>
        </p:txBody>
      </p:sp>
    </p:spTree>
    <p:extLst>
      <p:ext uri="{BB962C8B-B14F-4D97-AF65-F5344CB8AC3E}">
        <p14:creationId xmlns:p14="http://schemas.microsoft.com/office/powerpoint/2010/main" val="3611824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3FA13-F60F-A316-9F60-1587A73C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fill in with phrasal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086A5-F229-0FE0-0FB9-A3B3FC132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Our friends from Austria … us … (searched) when they planned to visit Belgrade. We wanted to … them … (offer accommodation) but they had to … (cancel) their visit in the end.</a:t>
            </a:r>
          </a:p>
        </p:txBody>
      </p:sp>
    </p:spTree>
    <p:extLst>
      <p:ext uri="{BB962C8B-B14F-4D97-AF65-F5344CB8AC3E}">
        <p14:creationId xmlns:p14="http://schemas.microsoft.com/office/powerpoint/2010/main" val="1780242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3FA13-F60F-A316-9F60-1587A73C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fill in with phrasal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086A5-F229-0FE0-0FB9-A3B3FC132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Our friends from Austria looked us up when they planned to visit Belgrade. We wanted to put them up, but they had to call off their visit in the end.</a:t>
            </a:r>
          </a:p>
        </p:txBody>
      </p:sp>
    </p:spTree>
    <p:extLst>
      <p:ext uri="{BB962C8B-B14F-4D97-AF65-F5344CB8AC3E}">
        <p14:creationId xmlns:p14="http://schemas.microsoft.com/office/powerpoint/2010/main" val="411357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4FD61-D448-4C81-B8A0-056B8B6FE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 the idioms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11106-50D9-4FE4-BBE8-703662321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7772400" cy="3599316"/>
          </a:xfrm>
        </p:spPr>
        <p:txBody>
          <a:bodyPr>
            <a:normAutofit/>
          </a:bodyPr>
          <a:lstStyle/>
          <a:p>
            <a:r>
              <a:rPr lang="en-GB" sz="3000" dirty="0"/>
              <a:t>cut to the bone</a:t>
            </a:r>
          </a:p>
          <a:p>
            <a:r>
              <a:rPr lang="en-GB" sz="3000" dirty="0"/>
              <a:t>on a shoestring</a:t>
            </a:r>
          </a:p>
        </p:txBody>
      </p:sp>
    </p:spTree>
    <p:extLst>
      <p:ext uri="{BB962C8B-B14F-4D97-AF65-F5344CB8AC3E}">
        <p14:creationId xmlns:p14="http://schemas.microsoft.com/office/powerpoint/2010/main" val="701737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4FD61-D448-4C81-B8A0-056B8B6FE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 the idioms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11106-50D9-4FE4-BBE8-703662321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336873"/>
            <a:ext cx="8763000" cy="3599316"/>
          </a:xfrm>
        </p:spPr>
        <p:txBody>
          <a:bodyPr>
            <a:normAutofit/>
          </a:bodyPr>
          <a:lstStyle/>
          <a:p>
            <a:r>
              <a:rPr lang="en-GB" sz="3000" dirty="0"/>
              <a:t>cut to the bone -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reduced to a minimum</a:t>
            </a:r>
            <a:endParaRPr lang="en-GB" sz="3000" dirty="0"/>
          </a:p>
          <a:p>
            <a:r>
              <a:rPr lang="en-GB" sz="3000" dirty="0"/>
              <a:t>on a shoestring - </a:t>
            </a:r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for as little money as possible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820327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F14A5-8BB8-445B-9FFB-438B888E8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40" y="753228"/>
            <a:ext cx="7210396" cy="1080938"/>
          </a:xfrm>
        </p:spPr>
        <p:txBody>
          <a:bodyPr>
            <a:normAutofit/>
          </a:bodyPr>
          <a:lstStyle/>
          <a:p>
            <a:r>
              <a:rPr lang="en-GB" dirty="0"/>
              <a:t>XMAS BONUS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3A39C-187E-47E8-8917-84AE93930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336873"/>
            <a:ext cx="4191000" cy="3599316"/>
          </a:xfrm>
        </p:spPr>
        <p:txBody>
          <a:bodyPr>
            <a:noAutofit/>
          </a:bodyPr>
          <a:lstStyle/>
          <a:p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Needs of a business traveller</a:t>
            </a:r>
          </a:p>
          <a:p>
            <a:r>
              <a:rPr lang="en-GB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Job of an event coordinator/manager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5D382D-69E8-45AB-97C6-DB1C7889F7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34"/>
          <a:stretch/>
        </p:blipFill>
        <p:spPr>
          <a:xfrm>
            <a:off x="4343400" y="2336873"/>
            <a:ext cx="4653742" cy="2920927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72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396</Words>
  <Application>Microsoft Office PowerPoint</Application>
  <PresentationFormat>On-screen Show (4:3)</PresentationFormat>
  <Paragraphs>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Trebuchet MS</vt:lpstr>
      <vt:lpstr>Berlin</vt:lpstr>
      <vt:lpstr>MOCK TEST 2</vt:lpstr>
      <vt:lpstr>write the missing word</vt:lpstr>
      <vt:lpstr>write the missing word</vt:lpstr>
      <vt:lpstr>cost, incentive, team  event, travel, expenses</vt:lpstr>
      <vt:lpstr>cost, incentive, team  event, travel, expenses</vt:lpstr>
      <vt:lpstr>use past simple or past perfect to complete sentences</vt:lpstr>
      <vt:lpstr>use past simple or past perfect to complete sentences</vt:lpstr>
      <vt:lpstr>fill in with phrasal verbs</vt:lpstr>
      <vt:lpstr>fill in with phrasal verbs</vt:lpstr>
      <vt:lpstr>explain the idioms</vt:lpstr>
      <vt:lpstr>explain the idioms</vt:lpstr>
      <vt:lpstr>XMAS BONUS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MOCK TEST 2</dc:title>
  <dc:creator>Emilija Lipovsek</dc:creator>
  <cp:lastModifiedBy>Emilija Lipovsek</cp:lastModifiedBy>
  <cp:revision>16</cp:revision>
  <dcterms:created xsi:type="dcterms:W3CDTF">2020-12-27T22:08:00Z</dcterms:created>
  <dcterms:modified xsi:type="dcterms:W3CDTF">2023-12-26T08:40:10Z</dcterms:modified>
</cp:coreProperties>
</file>