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2" r:id="rId3"/>
    <p:sldId id="304" r:id="rId4"/>
    <p:sldId id="301" r:id="rId5"/>
    <p:sldId id="309" r:id="rId6"/>
    <p:sldId id="299" r:id="rId7"/>
    <p:sldId id="300" r:id="rId8"/>
    <p:sldId id="303" r:id="rId9"/>
    <p:sldId id="305" r:id="rId10"/>
    <p:sldId id="30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lija Lipovsek" initials="EL" lastIdx="1" clrIdx="0">
    <p:extLst>
      <p:ext uri="{19B8F6BF-5375-455C-9EA6-DF929625EA0E}">
        <p15:presenceInfo xmlns:p15="http://schemas.microsoft.com/office/powerpoint/2012/main" userId="7ee079eb99efc79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83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43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90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54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7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894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9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706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50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50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84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8887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38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10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36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38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809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D4FDF-7690-44EA-881A-39749BAC8165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20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MOCK TEST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24 November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D25B2-4FEE-4AE4-BF46-818630146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write the missing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420A2-C425-4DF0-86B6-ECC66B1AF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336873"/>
            <a:ext cx="8534400" cy="3599316"/>
          </a:xfrm>
        </p:spPr>
        <p:txBody>
          <a:bodyPr>
            <a:normAutofit/>
          </a:bodyPr>
          <a:lstStyle/>
          <a:p>
            <a:r>
              <a:rPr lang="en-GB" sz="3000" dirty="0"/>
              <a:t>V… took their car to park.</a:t>
            </a:r>
          </a:p>
          <a:p>
            <a:r>
              <a:rPr lang="en-GB" sz="3000" dirty="0"/>
              <a:t>S… is a group of tables served by one waiter.</a:t>
            </a:r>
          </a:p>
          <a:p>
            <a:r>
              <a:rPr lang="en-GB" sz="3000" dirty="0"/>
              <a:t>She wanted a cocktail so she asked the b… for one.</a:t>
            </a:r>
          </a:p>
          <a:p>
            <a:r>
              <a:rPr lang="en-GB" sz="3000" dirty="0"/>
              <a:t>They weren’t very hungry so they ordered only the main c…</a:t>
            </a:r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844314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D25B2-4FEE-4AE4-BF46-818630146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420A2-C425-4DF0-86B6-ECC66B1AF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336873"/>
            <a:ext cx="8534400" cy="3599316"/>
          </a:xfrm>
        </p:spPr>
        <p:txBody>
          <a:bodyPr>
            <a:noAutofit/>
          </a:bodyPr>
          <a:lstStyle/>
          <a:p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Valet</a:t>
            </a:r>
            <a:r>
              <a:rPr lang="en-GB" sz="3000" dirty="0"/>
              <a:t> took their car to park.</a:t>
            </a:r>
          </a:p>
          <a:p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Station</a:t>
            </a:r>
            <a:r>
              <a:rPr lang="en-GB" sz="3000" dirty="0"/>
              <a:t> is a group of tables served by one waiter.</a:t>
            </a:r>
          </a:p>
          <a:p>
            <a:r>
              <a:rPr lang="en-GB" sz="3000" dirty="0"/>
              <a:t>She wanted a cocktail so she asked the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bartender</a:t>
            </a:r>
            <a:r>
              <a:rPr lang="en-GB" sz="3000" dirty="0"/>
              <a:t> for one.</a:t>
            </a:r>
          </a:p>
          <a:p>
            <a:r>
              <a:rPr lang="en-GB" sz="3000" dirty="0"/>
              <a:t>They weren’t very hungry so they ordered only the main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course.</a:t>
            </a:r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2496103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81274-2A8C-491A-8F87-1FC20FC50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53228"/>
            <a:ext cx="7619999" cy="1080938"/>
          </a:xfrm>
        </p:spPr>
        <p:txBody>
          <a:bodyPr>
            <a:normAutofit/>
          </a:bodyPr>
          <a:lstStyle/>
          <a:p>
            <a:r>
              <a:rPr lang="en-GB" dirty="0"/>
              <a:t>French, American, front,</a:t>
            </a:r>
            <a:br>
              <a:rPr lang="en-GB" dirty="0"/>
            </a:br>
            <a:r>
              <a:rPr lang="en-GB" dirty="0"/>
              <a:t>office, house,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FACFA-2EC3-4728-86C4-E93DD58CD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36873"/>
            <a:ext cx="8382000" cy="3599316"/>
          </a:xfrm>
        </p:spPr>
        <p:txBody>
          <a:bodyPr>
            <a:normAutofit/>
          </a:bodyPr>
          <a:lstStyle/>
          <a:p>
            <a:r>
              <a:rPr lang="en-GB" sz="3000" dirty="0"/>
              <a:t>… … is typical for very luxurious restaurants.</a:t>
            </a:r>
          </a:p>
          <a:p>
            <a:r>
              <a:rPr lang="en-GB" sz="3000" dirty="0"/>
              <a:t>Reception or … … is where guests check in.</a:t>
            </a:r>
          </a:p>
          <a:p>
            <a:endParaRPr lang="en-GB" sz="3000" dirty="0"/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525949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81274-2A8C-491A-8F87-1FC20FC50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53228"/>
            <a:ext cx="7619999" cy="1080938"/>
          </a:xfrm>
        </p:spPr>
        <p:txBody>
          <a:bodyPr>
            <a:normAutofit/>
          </a:bodyPr>
          <a:lstStyle/>
          <a:p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FACFA-2EC3-4728-86C4-E93DD58CD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36873"/>
            <a:ext cx="8382000" cy="3599316"/>
          </a:xfrm>
        </p:spPr>
        <p:txBody>
          <a:bodyPr>
            <a:normAutofit/>
          </a:bodyPr>
          <a:lstStyle/>
          <a:p>
            <a:r>
              <a:rPr lang="en-GB" sz="3000" dirty="0"/>
              <a:t>We wrote down our impression in the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visitors’ book</a:t>
            </a:r>
            <a:r>
              <a:rPr lang="en-GB" sz="3000" dirty="0"/>
              <a:t>.</a:t>
            </a:r>
          </a:p>
          <a:p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French</a:t>
            </a:r>
            <a:r>
              <a:rPr lang="en-GB" sz="3000" dirty="0"/>
              <a:t>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service</a:t>
            </a:r>
            <a:r>
              <a:rPr lang="en-GB" sz="3000" dirty="0"/>
              <a:t> is typical for very luxurious restaurants.</a:t>
            </a:r>
          </a:p>
          <a:p>
            <a:r>
              <a:rPr lang="en-GB" sz="3000" dirty="0"/>
              <a:t>Reception or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front</a:t>
            </a:r>
            <a:r>
              <a:rPr lang="en-GB" sz="3000" dirty="0"/>
              <a:t>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office</a:t>
            </a:r>
            <a:r>
              <a:rPr lang="en-GB" sz="3000" dirty="0"/>
              <a:t> is where guests check in.</a:t>
            </a:r>
          </a:p>
          <a:p>
            <a:endParaRPr lang="en-GB" sz="3000" dirty="0"/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2907415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ED04-4144-4C89-81E9-E6F729986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53228"/>
            <a:ext cx="7123373" cy="1080938"/>
          </a:xfrm>
        </p:spPr>
        <p:txBody>
          <a:bodyPr/>
          <a:lstStyle/>
          <a:p>
            <a:r>
              <a:rPr lang="en-GB" dirty="0"/>
              <a:t>use modal verbs to complete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A69AB-E2A1-485C-BF64-DF89C7939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981200"/>
            <a:ext cx="8534400" cy="4724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000" dirty="0"/>
              <a:t>it’s necessary:</a:t>
            </a:r>
          </a:p>
          <a:p>
            <a:r>
              <a:rPr lang="en-GB" sz="3000" dirty="0"/>
              <a:t>… we… make a deposit now?</a:t>
            </a:r>
          </a:p>
          <a:p>
            <a:pPr marL="0" indent="0">
              <a:buNone/>
            </a:pPr>
            <a:r>
              <a:rPr lang="en-GB" sz="3000" dirty="0"/>
              <a:t>it’s forbidden:</a:t>
            </a:r>
          </a:p>
          <a:p>
            <a:r>
              <a:rPr lang="en-GB" sz="3000" dirty="0"/>
              <a:t>You … smoke anywhere in the building.</a:t>
            </a:r>
          </a:p>
          <a:p>
            <a:pPr marL="0" indent="0">
              <a:buNone/>
            </a:pPr>
            <a:r>
              <a:rPr lang="en-GB" sz="3000" dirty="0"/>
              <a:t>it’s not necessary:</a:t>
            </a:r>
          </a:p>
          <a:p>
            <a:r>
              <a:rPr lang="en-GB" sz="3000" dirty="0"/>
              <a:t>You … book ahead in low season.</a:t>
            </a:r>
          </a:p>
          <a:p>
            <a:pPr marL="0" indent="0">
              <a:buNone/>
            </a:pPr>
            <a:r>
              <a:rPr lang="en-GB" sz="3000" dirty="0"/>
              <a:t>it’s impossible:</a:t>
            </a:r>
          </a:p>
          <a:p>
            <a:r>
              <a:rPr lang="en-GB" sz="3000" dirty="0"/>
              <a:t>You … equate hotel quality with its stars. </a:t>
            </a:r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55963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ED04-4144-4C89-81E9-E6F729986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A69AB-E2A1-485C-BF64-DF89C7939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981200"/>
            <a:ext cx="8534400" cy="4724399"/>
          </a:xfrm>
        </p:spPr>
        <p:txBody>
          <a:bodyPr>
            <a:noAutofit/>
          </a:bodyPr>
          <a:lstStyle/>
          <a:p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Do we have to make </a:t>
            </a:r>
            <a:r>
              <a:rPr lang="en-GB" sz="3000" dirty="0"/>
              <a:t>a deposit now?</a:t>
            </a:r>
          </a:p>
          <a:p>
            <a:r>
              <a:rPr lang="en-GB" sz="3000" dirty="0"/>
              <a:t>You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mustn’t</a:t>
            </a:r>
            <a:r>
              <a:rPr lang="en-GB" sz="3000" dirty="0"/>
              <a:t> smoke anywhere in the building.</a:t>
            </a:r>
          </a:p>
          <a:p>
            <a:r>
              <a:rPr lang="en-GB" sz="3000" dirty="0"/>
              <a:t>You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don’t have to </a:t>
            </a:r>
            <a:r>
              <a:rPr lang="en-GB" sz="3000" dirty="0"/>
              <a:t>book ahead in low season.</a:t>
            </a:r>
          </a:p>
          <a:p>
            <a:r>
              <a:rPr lang="en-GB" sz="3000" dirty="0"/>
              <a:t>You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can’t</a:t>
            </a:r>
            <a:r>
              <a:rPr lang="en-GB" sz="3000" dirty="0"/>
              <a:t> equate hotel quality with its stars. </a:t>
            </a:r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28541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48DA3-FF6E-4696-8A30-7252F8ACB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make a compound adjective for the underlined noun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78B31-50D9-4928-8352-39E601AE5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36873"/>
            <a:ext cx="8458200" cy="3599316"/>
          </a:xfrm>
        </p:spPr>
        <p:txBody>
          <a:bodyPr>
            <a:normAutofit/>
          </a:bodyPr>
          <a:lstStyle/>
          <a:p>
            <a:r>
              <a:rPr lang="en-GB" sz="3000" dirty="0"/>
              <a:t>Their specialty is … (to make </a:t>
            </a:r>
            <a:r>
              <a:rPr lang="en-GB" sz="3000" u="sng" dirty="0"/>
              <a:t>pate</a:t>
            </a:r>
            <a:r>
              <a:rPr lang="en-GB" sz="3000" dirty="0"/>
              <a:t> at home)</a:t>
            </a:r>
          </a:p>
          <a:p>
            <a:r>
              <a:rPr lang="en-GB" sz="3000" dirty="0"/>
              <a:t>The farmer brought us … (to pick fresh </a:t>
            </a:r>
            <a:r>
              <a:rPr lang="en-GB" sz="3000" u="sng" dirty="0"/>
              <a:t>apples</a:t>
            </a:r>
            <a:r>
              <a:rPr lang="en-GB" sz="3000" dirty="0"/>
              <a:t>)</a:t>
            </a:r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434712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48DA3-FF6E-4696-8A30-7252F8ACB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make a compound adjective for the underlined noun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78B31-50D9-4928-8352-39E601AE5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36873"/>
            <a:ext cx="8229600" cy="3599316"/>
          </a:xfrm>
        </p:spPr>
        <p:txBody>
          <a:bodyPr>
            <a:normAutofit/>
          </a:bodyPr>
          <a:lstStyle/>
          <a:p>
            <a:r>
              <a:rPr lang="en-GB" sz="3000" dirty="0"/>
              <a:t>Their specialty is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home-made pate</a:t>
            </a:r>
            <a:r>
              <a:rPr lang="en-GB" sz="3000" dirty="0"/>
              <a:t>.</a:t>
            </a:r>
          </a:p>
          <a:p>
            <a:r>
              <a:rPr lang="en-GB" sz="3000" dirty="0"/>
              <a:t>The farmer brought us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freshly-picked apples.</a:t>
            </a:r>
          </a:p>
          <a:p>
            <a:endParaRPr lang="en-GB" sz="3000" u="sng" dirty="0"/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66175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6858001"/>
            <a:chOff x="-3176" y="0"/>
            <a:chExt cx="12192000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3A39C-187E-47E8-8917-84AE93930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41" y="2336873"/>
            <a:ext cx="3781221" cy="3599316"/>
          </a:xfrm>
        </p:spPr>
        <p:txBody>
          <a:bodyPr>
            <a:noAutofit/>
          </a:bodyPr>
          <a:lstStyle/>
          <a:p>
            <a:r>
              <a:rPr lang="en-GB" sz="3000" dirty="0"/>
              <a:t>Name three appetizers</a:t>
            </a:r>
          </a:p>
          <a:p>
            <a:r>
              <a:rPr lang="en-GB" sz="3000" dirty="0"/>
              <a:t>Name three desserts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6DB9FD-1C21-4A89-A938-1423EAB22A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2" r="8387" b="-2"/>
          <a:stretch/>
        </p:blipFill>
        <p:spPr>
          <a:xfrm>
            <a:off x="4572000" y="10"/>
            <a:ext cx="4569617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09600"/>
            <a:ext cx="487481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1F14A5-8BB8-445B-9FFB-438B888E8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40" y="753228"/>
            <a:ext cx="3781222" cy="1080938"/>
          </a:xfrm>
        </p:spPr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4869180" cy="26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2760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304</Words>
  <Application>Microsoft Office PowerPoint</Application>
  <PresentationFormat>On-screen Show (4:3)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Trebuchet MS</vt:lpstr>
      <vt:lpstr>Berlin</vt:lpstr>
      <vt:lpstr>MOCK TEST 1</vt:lpstr>
      <vt:lpstr>write the missing word</vt:lpstr>
      <vt:lpstr>PowerPoint Presentation</vt:lpstr>
      <vt:lpstr>French, American, front, office, house, service</vt:lpstr>
      <vt:lpstr> </vt:lpstr>
      <vt:lpstr>use modal verbs to complete sentences</vt:lpstr>
      <vt:lpstr>PowerPoint Presentation</vt:lpstr>
      <vt:lpstr>make a compound adjective for the underlined noun</vt:lpstr>
      <vt:lpstr>make a compound adjective for the underlined noun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MOCK TEST 1</dc:title>
  <dc:creator>Emilija Lipovsek</dc:creator>
  <cp:lastModifiedBy>Emilija Lipovsek</cp:lastModifiedBy>
  <cp:revision>4</cp:revision>
  <dcterms:created xsi:type="dcterms:W3CDTF">2020-11-22T19:11:59Z</dcterms:created>
  <dcterms:modified xsi:type="dcterms:W3CDTF">2023-11-23T22:37:02Z</dcterms:modified>
</cp:coreProperties>
</file>