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6" r:id="rId2"/>
    <p:sldId id="280" r:id="rId3"/>
    <p:sldId id="265" r:id="rId4"/>
    <p:sldId id="262" r:id="rId5"/>
    <p:sldId id="276" r:id="rId6"/>
    <p:sldId id="267" r:id="rId7"/>
    <p:sldId id="278" r:id="rId8"/>
    <p:sldId id="279" r:id="rId9"/>
    <p:sldId id="270" r:id="rId10"/>
    <p:sldId id="272" r:id="rId11"/>
    <p:sldId id="281" r:id="rId12"/>
    <p:sldId id="283" r:id="rId13"/>
    <p:sldId id="282" r:id="rId14"/>
    <p:sldId id="284"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63" autoAdjust="0"/>
    <p:restoredTop sz="94660"/>
  </p:normalViewPr>
  <p:slideViewPr>
    <p:cSldViewPr snapToGrid="0">
      <p:cViewPr>
        <p:scale>
          <a:sx n="65" d="100"/>
          <a:sy n="65" d="100"/>
        </p:scale>
        <p:origin x="-690" y="-9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36E2A48-E100-420E-AF7B-3542EEF2C035}" type="datetimeFigureOut">
              <a:rPr lang="en-US" smtClean="0"/>
              <a:pPr/>
              <a:t>10/4/2016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C2885-7FA7-41E5-A4BF-EAA1918CCEBA}" type="slidenum">
              <a:rPr lang="en-US" smtClean="0"/>
              <a:pPr/>
              <a:t>‹#›</a:t>
            </a:fld>
            <a:endParaRPr lang="en-US"/>
          </a:p>
        </p:txBody>
      </p:sp>
      <p:sp>
        <p:nvSpPr>
          <p:cNvPr id="7" name="object 6"/>
          <p:cNvSpPr/>
          <p:nvPr userDrawn="1"/>
        </p:nvSpPr>
        <p:spPr>
          <a:xfrm>
            <a:off x="-1932" y="5085589"/>
            <a:ext cx="9143996" cy="1772411"/>
          </a:xfrm>
          <a:prstGeom prst="rect">
            <a:avLst/>
          </a:prstGeom>
          <a:blipFill>
            <a:blip r:embed="rId2" cstate="print"/>
            <a:stretch>
              <a:fillRect/>
            </a:stretch>
          </a:blipFill>
        </p:spPr>
        <p:txBody>
          <a:bodyPr wrap="square" lIns="0" tIns="0" rIns="0" bIns="0" rtlCol="0">
            <a:noAutofit/>
          </a:bodyPr>
          <a:lstStyle/>
          <a:p>
            <a:endParaRPr/>
          </a:p>
        </p:txBody>
      </p:sp>
    </p:spTree>
    <p:extLst>
      <p:ext uri="{BB962C8B-B14F-4D97-AF65-F5344CB8AC3E}">
        <p14:creationId xmlns="" xmlns:p14="http://schemas.microsoft.com/office/powerpoint/2010/main" val="4042369873"/>
      </p:ext>
    </p:extLst>
  </p:cSld>
  <p:clrMapOvr>
    <a:masterClrMapping/>
  </p:clrMapOvr>
  <mc:AlternateContent xmlns:mc="http://schemas.openxmlformats.org/markup-compatibility/2006">
    <mc:Choice xmlns="" xmlns:p14="http://schemas.microsoft.com/office/powerpoint/2010/main" Requires="p14">
      <p:transition p14:dur="10" advClick="0" advTm="10000">
        <p14:doors dir="vert"/>
      </p:transition>
    </mc:Choice>
    <mc:Fallback>
      <p:transition advClick="0" advTm="10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36E2A48-E100-420E-AF7B-3542EEF2C035}" type="datetimeFigureOut">
              <a:rPr lang="en-US" smtClean="0"/>
              <a:pPr/>
              <a:t>10/4/2016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C2885-7FA7-41E5-A4BF-EAA1918CCEBA}" type="slidenum">
              <a:rPr lang="en-US" smtClean="0"/>
              <a:pPr/>
              <a:t>‹#›</a:t>
            </a:fld>
            <a:endParaRPr lang="en-US"/>
          </a:p>
        </p:txBody>
      </p:sp>
      <p:sp>
        <p:nvSpPr>
          <p:cNvPr id="7" name="object 6"/>
          <p:cNvSpPr/>
          <p:nvPr userDrawn="1"/>
        </p:nvSpPr>
        <p:spPr>
          <a:xfrm>
            <a:off x="4" y="0"/>
            <a:ext cx="9143996" cy="1772411"/>
          </a:xfrm>
          <a:prstGeom prst="rect">
            <a:avLst/>
          </a:prstGeom>
          <a:blipFill>
            <a:blip r:embed="rId2" cstate="print"/>
            <a:stretch>
              <a:fillRect/>
            </a:stretch>
          </a:blipFill>
        </p:spPr>
        <p:txBody>
          <a:bodyPr wrap="square" lIns="0" tIns="0" rIns="0" bIns="0" rtlCol="0">
            <a:noAutofit/>
          </a:bodyPr>
          <a:lstStyle/>
          <a:p>
            <a:endParaRPr/>
          </a:p>
        </p:txBody>
      </p:sp>
    </p:spTree>
    <p:extLst>
      <p:ext uri="{BB962C8B-B14F-4D97-AF65-F5344CB8AC3E}">
        <p14:creationId xmlns="" xmlns:p14="http://schemas.microsoft.com/office/powerpoint/2010/main" val="36213511"/>
      </p:ext>
    </p:extLst>
  </p:cSld>
  <p:clrMapOvr>
    <a:masterClrMapping/>
  </p:clrMapOvr>
  <mc:AlternateContent xmlns:mc="http://schemas.openxmlformats.org/markup-compatibility/2006">
    <mc:Choice xmlns="" xmlns:p14="http://schemas.microsoft.com/office/powerpoint/2010/main" Requires="p14">
      <p:transition p14:dur="10" advClick="0" advTm="10000">
        <p14:doors dir="vert"/>
      </p:transition>
    </mc:Choice>
    <mc:Fallback>
      <p:transition advClick="0" advTm="10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6E2A48-E100-420E-AF7B-3542EEF2C035}" type="datetimeFigureOut">
              <a:rPr lang="en-US" smtClean="0"/>
              <a:pPr/>
              <a:t>10/4/2016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C2885-7FA7-41E5-A4BF-EAA1918CCEBA}" type="slidenum">
              <a:rPr lang="en-US" smtClean="0"/>
              <a:pPr/>
              <a:t>‹#›</a:t>
            </a:fld>
            <a:endParaRPr lang="en-US"/>
          </a:p>
        </p:txBody>
      </p:sp>
    </p:spTree>
    <p:extLst>
      <p:ext uri="{BB962C8B-B14F-4D97-AF65-F5344CB8AC3E}">
        <p14:creationId xmlns="" xmlns:p14="http://schemas.microsoft.com/office/powerpoint/2010/main" val="1686115537"/>
      </p:ext>
    </p:extLst>
  </p:cSld>
  <p:clrMapOvr>
    <a:masterClrMapping/>
  </p:clrMapOvr>
  <mc:AlternateContent xmlns:mc="http://schemas.openxmlformats.org/markup-compatibility/2006">
    <mc:Choice xmlns="" xmlns:p14="http://schemas.microsoft.com/office/powerpoint/2010/main" Requires="p14">
      <p:transition p14:dur="10" advClick="0" advTm="10000">
        <p14:doors dir="vert"/>
      </p:transition>
    </mc:Choice>
    <mc:Fallback>
      <p:transition advClick="0" advTm="10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36E2A48-E100-420E-AF7B-3542EEF2C035}" type="datetimeFigureOut">
              <a:rPr lang="en-US" smtClean="0"/>
              <a:pPr/>
              <a:t>10/4/2016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EC2885-7FA7-41E5-A4BF-EAA1918CCEBA}" type="slidenum">
              <a:rPr lang="en-US" smtClean="0"/>
              <a:pPr/>
              <a:t>‹#›</a:t>
            </a:fld>
            <a:endParaRPr lang="en-US"/>
          </a:p>
        </p:txBody>
      </p:sp>
    </p:spTree>
    <p:extLst>
      <p:ext uri="{BB962C8B-B14F-4D97-AF65-F5344CB8AC3E}">
        <p14:creationId xmlns="" xmlns:p14="http://schemas.microsoft.com/office/powerpoint/2010/main" val="16010711"/>
      </p:ext>
    </p:extLst>
  </p:cSld>
  <p:clrMapOvr>
    <a:masterClrMapping/>
  </p:clrMapOvr>
  <mc:AlternateContent xmlns:mc="http://schemas.openxmlformats.org/markup-compatibility/2006">
    <mc:Choice xmlns="" xmlns:p14="http://schemas.microsoft.com/office/powerpoint/2010/main" Requires="p14">
      <p:transition p14:dur="10" advClick="0" advTm="10000">
        <p14:doors dir="vert"/>
      </p:transition>
    </mc:Choice>
    <mc:Fallback>
      <p:transition advClick="0" advTm="10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36E2A48-E100-420E-AF7B-3542EEF2C035}" type="datetimeFigureOut">
              <a:rPr lang="en-US" smtClean="0"/>
              <a:pPr/>
              <a:t>10/4/2016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EC2885-7FA7-41E5-A4BF-EAA1918CCEBA}" type="slidenum">
              <a:rPr lang="en-US" smtClean="0"/>
              <a:pPr/>
              <a:t>‹#›</a:t>
            </a:fld>
            <a:endParaRPr lang="en-US"/>
          </a:p>
        </p:txBody>
      </p:sp>
    </p:spTree>
    <p:extLst>
      <p:ext uri="{BB962C8B-B14F-4D97-AF65-F5344CB8AC3E}">
        <p14:creationId xmlns="" xmlns:p14="http://schemas.microsoft.com/office/powerpoint/2010/main" val="3852510946"/>
      </p:ext>
    </p:extLst>
  </p:cSld>
  <p:clrMapOvr>
    <a:masterClrMapping/>
  </p:clrMapOvr>
  <mc:AlternateContent xmlns:mc="http://schemas.openxmlformats.org/markup-compatibility/2006">
    <mc:Choice xmlns="" xmlns:p14="http://schemas.microsoft.com/office/powerpoint/2010/main" Requires="p14">
      <p:transition p14:dur="10" advClick="0" advTm="10000">
        <p14:doors dir="vert"/>
      </p:transition>
    </mc:Choice>
    <mc:Fallback>
      <p:transition advClick="0" advTm="10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36E2A48-E100-420E-AF7B-3542EEF2C035}" type="datetimeFigureOut">
              <a:rPr lang="en-US" smtClean="0"/>
              <a:pPr/>
              <a:t>10/4/2016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EC2885-7FA7-41E5-A4BF-EAA1918CCEBA}" type="slidenum">
              <a:rPr lang="en-US" smtClean="0"/>
              <a:pPr/>
              <a:t>‹#›</a:t>
            </a:fld>
            <a:endParaRPr lang="en-US"/>
          </a:p>
        </p:txBody>
      </p:sp>
    </p:spTree>
    <p:extLst>
      <p:ext uri="{BB962C8B-B14F-4D97-AF65-F5344CB8AC3E}">
        <p14:creationId xmlns="" xmlns:p14="http://schemas.microsoft.com/office/powerpoint/2010/main" val="2809671903"/>
      </p:ext>
    </p:extLst>
  </p:cSld>
  <p:clrMapOvr>
    <a:masterClrMapping/>
  </p:clrMapOvr>
  <mc:AlternateContent xmlns:mc="http://schemas.openxmlformats.org/markup-compatibility/2006">
    <mc:Choice xmlns="" xmlns:p14="http://schemas.microsoft.com/office/powerpoint/2010/main" Requires="p14">
      <p:transition p14:dur="10" advClick="0" advTm="10000">
        <p14:doors dir="vert"/>
      </p:transition>
    </mc:Choice>
    <mc:Fallback>
      <p:transition advClick="0" advTm="10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6E2A48-E100-420E-AF7B-3542EEF2C035}" type="datetimeFigureOut">
              <a:rPr lang="en-US" smtClean="0"/>
              <a:pPr/>
              <a:t>10/4/2016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EC2885-7FA7-41E5-A4BF-EAA1918CCEBA}" type="slidenum">
              <a:rPr lang="en-US" smtClean="0"/>
              <a:pPr/>
              <a:t>‹#›</a:t>
            </a:fld>
            <a:endParaRPr lang="en-US"/>
          </a:p>
        </p:txBody>
      </p:sp>
    </p:spTree>
    <p:extLst>
      <p:ext uri="{BB962C8B-B14F-4D97-AF65-F5344CB8AC3E}">
        <p14:creationId xmlns="" xmlns:p14="http://schemas.microsoft.com/office/powerpoint/2010/main" val="1377026843"/>
      </p:ext>
    </p:extLst>
  </p:cSld>
  <p:clrMapOvr>
    <a:masterClrMapping/>
  </p:clrMapOvr>
  <mc:AlternateContent xmlns:mc="http://schemas.openxmlformats.org/markup-compatibility/2006">
    <mc:Choice xmlns="" xmlns:p14="http://schemas.microsoft.com/office/powerpoint/2010/main" Requires="p14">
      <p:transition p14:dur="10" advClick="0" advTm="10000">
        <p14:doors dir="vert"/>
      </p:transition>
    </mc:Choice>
    <mc:Fallback>
      <p:transition advClick="0" advTm="10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6E2A48-E100-420E-AF7B-3542EEF2C035}" type="datetimeFigureOut">
              <a:rPr lang="en-US" smtClean="0"/>
              <a:pPr/>
              <a:t>10/4/2016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EC2885-7FA7-41E5-A4BF-EAA1918CCEBA}" type="slidenum">
              <a:rPr lang="en-US" smtClean="0"/>
              <a:pPr/>
              <a:t>‹#›</a:t>
            </a:fld>
            <a:endParaRPr lang="en-US"/>
          </a:p>
        </p:txBody>
      </p:sp>
    </p:spTree>
    <p:extLst>
      <p:ext uri="{BB962C8B-B14F-4D97-AF65-F5344CB8AC3E}">
        <p14:creationId xmlns="" xmlns:p14="http://schemas.microsoft.com/office/powerpoint/2010/main" val="4241399354"/>
      </p:ext>
    </p:extLst>
  </p:cSld>
  <p:clrMapOvr>
    <a:masterClrMapping/>
  </p:clrMapOvr>
  <mc:AlternateContent xmlns:mc="http://schemas.openxmlformats.org/markup-compatibility/2006">
    <mc:Choice xmlns="" xmlns:p14="http://schemas.microsoft.com/office/powerpoint/2010/main" Requires="p14">
      <p:transition p14:dur="10" advClick="0" advTm="10000">
        <p14:doors dir="vert"/>
      </p:transition>
    </mc:Choice>
    <mc:Fallback>
      <p:transition advClick="0" advTm="10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6E2A48-E100-420E-AF7B-3542EEF2C035}" type="datetimeFigureOut">
              <a:rPr lang="en-US" smtClean="0"/>
              <a:pPr/>
              <a:t>10/4/2016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EC2885-7FA7-41E5-A4BF-EAA1918CCEBA}" type="slidenum">
              <a:rPr lang="en-US" smtClean="0"/>
              <a:pPr/>
              <a:t>‹#›</a:t>
            </a:fld>
            <a:endParaRPr lang="en-US"/>
          </a:p>
        </p:txBody>
      </p:sp>
    </p:spTree>
    <p:extLst>
      <p:ext uri="{BB962C8B-B14F-4D97-AF65-F5344CB8AC3E}">
        <p14:creationId xmlns="" xmlns:p14="http://schemas.microsoft.com/office/powerpoint/2010/main" val="43843498"/>
      </p:ext>
    </p:extLst>
  </p:cSld>
  <p:clrMapOvr>
    <a:masterClrMapping/>
  </p:clrMapOvr>
  <mc:AlternateContent xmlns:mc="http://schemas.openxmlformats.org/markup-compatibility/2006">
    <mc:Choice xmlns="" xmlns:p14="http://schemas.microsoft.com/office/powerpoint/2010/main" Requires="p14">
      <p:transition p14:dur="10" advClick="0" advTm="10000">
        <p14:doors dir="vert"/>
      </p:transition>
    </mc:Choice>
    <mc:Fallback>
      <p:transition advClick="0" advTm="10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36E2A48-E100-420E-AF7B-3542EEF2C035}" type="datetimeFigureOut">
              <a:rPr lang="en-US" smtClean="0"/>
              <a:pPr/>
              <a:t>10/4/2016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C2885-7FA7-41E5-A4BF-EAA1918CCEBA}" type="slidenum">
              <a:rPr lang="en-US" smtClean="0"/>
              <a:pPr/>
              <a:t>‹#›</a:t>
            </a:fld>
            <a:endParaRPr lang="en-US"/>
          </a:p>
        </p:txBody>
      </p:sp>
    </p:spTree>
    <p:extLst>
      <p:ext uri="{BB962C8B-B14F-4D97-AF65-F5344CB8AC3E}">
        <p14:creationId xmlns="" xmlns:p14="http://schemas.microsoft.com/office/powerpoint/2010/main" val="2239949441"/>
      </p:ext>
    </p:extLst>
  </p:cSld>
  <p:clrMapOvr>
    <a:masterClrMapping/>
  </p:clrMapOvr>
  <mc:AlternateContent xmlns:mc="http://schemas.openxmlformats.org/markup-compatibility/2006">
    <mc:Choice xmlns="" xmlns:p14="http://schemas.microsoft.com/office/powerpoint/2010/main" Requires="p14">
      <p:transition p14:dur="10" advClick="0" advTm="10000">
        <p14:doors dir="vert"/>
      </p:transition>
    </mc:Choice>
    <mc:Fallback>
      <p:transition advClick="0" advTm="10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36E2A48-E100-420E-AF7B-3542EEF2C035}" type="datetimeFigureOut">
              <a:rPr lang="en-US" smtClean="0"/>
              <a:pPr/>
              <a:t>10/4/2016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C2885-7FA7-41E5-A4BF-EAA1918CCEBA}" type="slidenum">
              <a:rPr lang="en-US" smtClean="0"/>
              <a:pPr/>
              <a:t>‹#›</a:t>
            </a:fld>
            <a:endParaRPr lang="en-US"/>
          </a:p>
        </p:txBody>
      </p:sp>
    </p:spTree>
    <p:extLst>
      <p:ext uri="{BB962C8B-B14F-4D97-AF65-F5344CB8AC3E}">
        <p14:creationId xmlns="" xmlns:p14="http://schemas.microsoft.com/office/powerpoint/2010/main" val="1207561119"/>
      </p:ext>
    </p:extLst>
  </p:cSld>
  <p:clrMapOvr>
    <a:masterClrMapping/>
  </p:clrMapOvr>
  <mc:AlternateContent xmlns:mc="http://schemas.openxmlformats.org/markup-compatibility/2006">
    <mc:Choice xmlns="" xmlns:p14="http://schemas.microsoft.com/office/powerpoint/2010/main" Requires="p14">
      <p:transition p14:dur="10" advClick="0" advTm="10000">
        <p14:doors dir="vert"/>
      </p:transition>
    </mc:Choice>
    <mc:Fallback>
      <p:transition advClick="0" advTm="10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6E2A48-E100-420E-AF7B-3542EEF2C035}" type="datetimeFigureOut">
              <a:rPr lang="en-US" smtClean="0"/>
              <a:pPr/>
              <a:t>10/4/2016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EC2885-7FA7-41E5-A4BF-EAA1918CCEBA}" type="slidenum">
              <a:rPr lang="en-US" smtClean="0"/>
              <a:pPr/>
              <a:t>‹#›</a:t>
            </a:fld>
            <a:endParaRPr lang="en-US"/>
          </a:p>
        </p:txBody>
      </p:sp>
    </p:spTree>
    <p:extLst>
      <p:ext uri="{BB962C8B-B14F-4D97-AF65-F5344CB8AC3E}">
        <p14:creationId xmlns="" xmlns:p14="http://schemas.microsoft.com/office/powerpoint/2010/main" val="542735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 xmlns:p14="http://schemas.microsoft.com/office/powerpoint/2010/main" Requires="p14">
      <p:transition p14:dur="10" advClick="0" advTm="10000">
        <p14:doors dir="vert"/>
      </p:transition>
    </mc:Choice>
    <mc:Fallback>
      <p:transition advClick="0" advTm="10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extLst>
              <a:ext uri="{28A0092B-C50C-407E-A947-70E740481C1C}">
                <a14:useLocalDpi xmlns="" xmlns:a14="http://schemas.microsoft.com/office/drawing/2010/main" val="0"/>
              </a:ext>
            </a:extLst>
          </a:blip>
          <a:srcRect t="12915" b="67"/>
          <a:stretch/>
        </p:blipFill>
        <p:spPr>
          <a:xfrm>
            <a:off x="103810" y="1690689"/>
            <a:ext cx="8924076" cy="5167311"/>
          </a:xfrm>
        </p:spPr>
      </p:pic>
    </p:spTree>
    <p:extLst>
      <p:ext uri="{BB962C8B-B14F-4D97-AF65-F5344CB8AC3E}">
        <p14:creationId xmlns="" xmlns:p14="http://schemas.microsoft.com/office/powerpoint/2010/main" val="1199775946"/>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BEBA8EAE-BF5A-486C-A8C5-ECC9F3942E4B}">
                <a14:imgProps xmlns="" xmlns:a14="http://schemas.microsoft.com/office/drawing/2010/main">
                  <a14:imgLayer r:embed="rId3">
                    <a14:imgEffect>
                      <a14:brightnessContrast bright="20000" contrast="40000"/>
                    </a14:imgEffect>
                  </a14:imgLayer>
                </a14:imgProps>
              </a:ext>
              <a:ext uri="{28A0092B-C50C-407E-A947-70E740481C1C}">
                <a14:useLocalDpi xmlns="" xmlns:a14="http://schemas.microsoft.com/office/drawing/2010/main" val="0"/>
              </a:ext>
            </a:extLst>
          </a:blip>
          <a:stretch>
            <a:fillRect/>
          </a:stretch>
        </p:blipFill>
        <p:spPr>
          <a:xfrm>
            <a:off x="110794" y="1793720"/>
            <a:ext cx="8930175" cy="5064280"/>
          </a:xfrm>
        </p:spPr>
      </p:pic>
    </p:spTree>
    <p:extLst>
      <p:ext uri="{BB962C8B-B14F-4D97-AF65-F5344CB8AC3E}">
        <p14:creationId xmlns="" xmlns:p14="http://schemas.microsoft.com/office/powerpoint/2010/main" val="186865669"/>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cstate="print">
            <a:extLst>
              <a:ext uri="{28A0092B-C50C-407E-A947-70E740481C1C}">
                <a14:useLocalDpi xmlns="" xmlns:a14="http://schemas.microsoft.com/office/drawing/2010/main" val="0"/>
              </a:ext>
            </a:extLst>
          </a:blip>
          <a:srcRect b="11040"/>
          <a:stretch/>
        </p:blipFill>
        <p:spPr>
          <a:xfrm>
            <a:off x="118078" y="1796596"/>
            <a:ext cx="8895293" cy="5061403"/>
          </a:xfrm>
        </p:spPr>
      </p:pic>
    </p:spTree>
    <p:extLst>
      <p:ext uri="{BB962C8B-B14F-4D97-AF65-F5344CB8AC3E}">
        <p14:creationId xmlns="" xmlns:p14="http://schemas.microsoft.com/office/powerpoint/2010/main" val="1202188110"/>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a:picLocks noGrp="1" noChangeAspect="1"/>
          </p:cNvPicPr>
          <p:nvPr>
            <p:ph idx="1"/>
          </p:nvPr>
        </p:nvPicPr>
        <p:blipFill rotWithShape="1">
          <a:blip r:embed="rId2" cstate="print">
            <a:extLst>
              <a:ext uri="{28A0092B-C50C-407E-A947-70E740481C1C}">
                <a14:useLocalDpi xmlns="" xmlns:a14="http://schemas.microsoft.com/office/drawing/2010/main" val="0"/>
              </a:ext>
            </a:extLst>
          </a:blip>
          <a:srcRect b="12258"/>
          <a:stretch/>
        </p:blipFill>
        <p:spPr>
          <a:xfrm>
            <a:off x="109840" y="1772410"/>
            <a:ext cx="8924320" cy="5085589"/>
          </a:xfrm>
        </p:spPr>
      </p:pic>
    </p:spTree>
    <p:extLst>
      <p:ext uri="{BB962C8B-B14F-4D97-AF65-F5344CB8AC3E}">
        <p14:creationId xmlns="" xmlns:p14="http://schemas.microsoft.com/office/powerpoint/2010/main" val="577926766"/>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rotWithShape="1">
          <a:blip r:embed="rId2" cstate="print">
            <a:extLst>
              <a:ext uri="{28A0092B-C50C-407E-A947-70E740481C1C}">
                <a14:useLocalDpi xmlns="" xmlns:a14="http://schemas.microsoft.com/office/drawing/2010/main" val="0"/>
              </a:ext>
            </a:extLst>
          </a:blip>
          <a:srcRect b="22151"/>
          <a:stretch/>
        </p:blipFill>
        <p:spPr>
          <a:xfrm>
            <a:off x="103032" y="1690689"/>
            <a:ext cx="8937938" cy="5167311"/>
          </a:xfrm>
        </p:spPr>
      </p:pic>
    </p:spTree>
    <p:extLst>
      <p:ext uri="{BB962C8B-B14F-4D97-AF65-F5344CB8AC3E}">
        <p14:creationId xmlns="" xmlns:p14="http://schemas.microsoft.com/office/powerpoint/2010/main" val="283439135"/>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extLst>
              <a:ext uri="{28A0092B-C50C-407E-A947-70E740481C1C}">
                <a14:useLocalDpi xmlns="" xmlns:a14="http://schemas.microsoft.com/office/drawing/2010/main" val="0"/>
              </a:ext>
            </a:extLst>
          </a:blip>
          <a:srcRect b="14136"/>
          <a:stretch/>
        </p:blipFill>
        <p:spPr>
          <a:xfrm>
            <a:off x="99885" y="1786988"/>
            <a:ext cx="8941083" cy="5071012"/>
          </a:xfrm>
        </p:spPr>
      </p:pic>
    </p:spTree>
    <p:extLst>
      <p:ext uri="{BB962C8B-B14F-4D97-AF65-F5344CB8AC3E}">
        <p14:creationId xmlns="" xmlns:p14="http://schemas.microsoft.com/office/powerpoint/2010/main" val="120357168"/>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98234" y="1799867"/>
            <a:ext cx="8942735" cy="5057380"/>
          </a:xfrm>
        </p:spPr>
      </p:pic>
    </p:spTree>
    <p:extLst>
      <p:ext uri="{BB962C8B-B14F-4D97-AF65-F5344CB8AC3E}">
        <p14:creationId xmlns="" xmlns:p14="http://schemas.microsoft.com/office/powerpoint/2010/main" val="1436726572"/>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extLst>
              <a:ext uri="{28A0092B-C50C-407E-A947-70E740481C1C}">
                <a14:useLocalDpi xmlns="" xmlns:a14="http://schemas.microsoft.com/office/drawing/2010/main" val="0"/>
              </a:ext>
            </a:extLst>
          </a:blip>
          <a:srcRect t="2099"/>
          <a:stretch/>
        </p:blipFill>
        <p:spPr>
          <a:xfrm>
            <a:off x="125642" y="1803042"/>
            <a:ext cx="8889569" cy="5054957"/>
          </a:xfrm>
        </p:spPr>
      </p:pic>
    </p:spTree>
    <p:extLst>
      <p:ext uri="{BB962C8B-B14F-4D97-AF65-F5344CB8AC3E}">
        <p14:creationId xmlns="" xmlns:p14="http://schemas.microsoft.com/office/powerpoint/2010/main" val="87734763"/>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extLst>
              <a:ext uri="{28A0092B-C50C-407E-A947-70E740481C1C}">
                <a14:useLocalDpi xmlns="" xmlns:a14="http://schemas.microsoft.com/office/drawing/2010/main" val="0"/>
              </a:ext>
            </a:extLst>
          </a:blip>
          <a:srcRect t="6048" b="4207"/>
          <a:stretch/>
        </p:blipFill>
        <p:spPr>
          <a:xfrm>
            <a:off x="106707" y="1764406"/>
            <a:ext cx="8934262" cy="5093594"/>
          </a:xfrm>
        </p:spPr>
      </p:pic>
    </p:spTree>
    <p:extLst>
      <p:ext uri="{BB962C8B-B14F-4D97-AF65-F5344CB8AC3E}">
        <p14:creationId xmlns="" xmlns:p14="http://schemas.microsoft.com/office/powerpoint/2010/main" val="3168913812"/>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121636" y="1786988"/>
            <a:ext cx="8919333" cy="5071012"/>
          </a:xfrm>
        </p:spPr>
      </p:pic>
    </p:spTree>
    <p:extLst>
      <p:ext uri="{BB962C8B-B14F-4D97-AF65-F5344CB8AC3E}">
        <p14:creationId xmlns="" xmlns:p14="http://schemas.microsoft.com/office/powerpoint/2010/main" val="2274752241"/>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en-GB" dirty="0" smtClean="0"/>
              <a:t>Being in Bamberg allowed us to meet incredible people from Europe and the world. Studying with them opened our eyes to the many differences in opinion and cultural diversity and our many shared experiences. Those are just some of the things valuable about this program. It also made it possible for us to live abroad and improve English and German. It made us more confident and independent as well as giving us an extra academic experience. We had an opportunity to see beautiful places in Bavaria and beyond whether with our group of friends or with University.</a:t>
            </a:r>
          </a:p>
          <a:p>
            <a:r>
              <a:rPr lang="en-GB" dirty="0" smtClean="0"/>
              <a:t>Since Bamberg is not a big city, it made it possible for us to be surrounded with our Erasmus colleagues and to get to know them all much better and form friendships that made our period in Bamberg amazing. </a:t>
            </a:r>
          </a:p>
          <a:p>
            <a:endParaRPr lang="en-GB" dirty="0"/>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Čuvar mesta za sadržaj 2"/>
          <p:cNvSpPr>
            <a:spLocks noGrp="1"/>
          </p:cNvSpPr>
          <p:nvPr>
            <p:ph idx="1"/>
          </p:nvPr>
        </p:nvSpPr>
        <p:spPr/>
        <p:txBody>
          <a:bodyPr>
            <a:normAutofit fontScale="85000" lnSpcReduction="10000"/>
          </a:bodyPr>
          <a:lstStyle/>
          <a:p>
            <a:r>
              <a:rPr lang="en-GB" dirty="0" err="1" smtClean="0"/>
              <a:t>Boravak</a:t>
            </a:r>
            <a:r>
              <a:rPr lang="en-GB" dirty="0" smtClean="0"/>
              <a:t> u </a:t>
            </a:r>
            <a:r>
              <a:rPr lang="en-GB" dirty="0" err="1" smtClean="0"/>
              <a:t>Bambergu</a:t>
            </a:r>
            <a:r>
              <a:rPr lang="en-GB" dirty="0" smtClean="0"/>
              <a:t> </a:t>
            </a:r>
            <a:r>
              <a:rPr lang="en-GB" dirty="0" err="1" smtClean="0"/>
              <a:t>nam</a:t>
            </a:r>
            <a:r>
              <a:rPr lang="en-GB" dirty="0" smtClean="0"/>
              <a:t> je </a:t>
            </a:r>
            <a:r>
              <a:rPr lang="en-GB" dirty="0" err="1" smtClean="0"/>
              <a:t>omogu</a:t>
            </a:r>
            <a:r>
              <a:rPr lang="en-US" dirty="0" smtClean="0"/>
              <a:t>ć</a:t>
            </a:r>
            <a:r>
              <a:rPr lang="en-GB" dirty="0" err="1" smtClean="0"/>
              <a:t>io</a:t>
            </a:r>
            <a:r>
              <a:rPr lang="en-GB" dirty="0" smtClean="0"/>
              <a:t> da se </a:t>
            </a:r>
            <a:r>
              <a:rPr lang="en-GB" dirty="0" err="1" smtClean="0"/>
              <a:t>upoznamo</a:t>
            </a:r>
            <a:r>
              <a:rPr lang="en-GB" dirty="0" smtClean="0"/>
              <a:t> </a:t>
            </a:r>
            <a:r>
              <a:rPr lang="en-GB" dirty="0" err="1" smtClean="0"/>
              <a:t>sa</a:t>
            </a:r>
            <a:r>
              <a:rPr lang="en-GB" dirty="0" smtClean="0"/>
              <a:t> </a:t>
            </a:r>
            <a:r>
              <a:rPr lang="en-GB" dirty="0" err="1" smtClean="0"/>
              <a:t>divnim</a:t>
            </a:r>
            <a:r>
              <a:rPr lang="en-GB" dirty="0" smtClean="0"/>
              <a:t> </a:t>
            </a:r>
            <a:r>
              <a:rPr lang="en-GB" dirty="0" err="1" smtClean="0"/>
              <a:t>ljudima</a:t>
            </a:r>
            <a:r>
              <a:rPr lang="en-GB" dirty="0" smtClean="0"/>
              <a:t> </a:t>
            </a:r>
            <a:r>
              <a:rPr lang="en-GB" dirty="0" err="1" smtClean="0"/>
              <a:t>iz</a:t>
            </a:r>
            <a:r>
              <a:rPr lang="en-GB" dirty="0" smtClean="0"/>
              <a:t> </a:t>
            </a:r>
            <a:r>
              <a:rPr lang="en-GB" dirty="0" err="1" smtClean="0"/>
              <a:t>Evrope</a:t>
            </a:r>
            <a:r>
              <a:rPr lang="en-GB" dirty="0" smtClean="0"/>
              <a:t> </a:t>
            </a:r>
            <a:r>
              <a:rPr lang="en-GB" dirty="0" err="1" smtClean="0"/>
              <a:t>i</a:t>
            </a:r>
            <a:r>
              <a:rPr lang="en-GB" dirty="0" smtClean="0"/>
              <a:t> </a:t>
            </a:r>
            <a:r>
              <a:rPr lang="en-GB" dirty="0" err="1" smtClean="0"/>
              <a:t>celog</a:t>
            </a:r>
            <a:r>
              <a:rPr lang="en-GB" dirty="0" smtClean="0"/>
              <a:t> </a:t>
            </a:r>
            <a:r>
              <a:rPr lang="en-GB" dirty="0" err="1" smtClean="0"/>
              <a:t>sveta</a:t>
            </a:r>
            <a:r>
              <a:rPr lang="en-GB" dirty="0" smtClean="0"/>
              <a:t>. </a:t>
            </a:r>
            <a:r>
              <a:rPr lang="en-GB" dirty="0" err="1"/>
              <a:t>Studiranje</a:t>
            </a:r>
            <a:r>
              <a:rPr lang="en-GB" dirty="0"/>
              <a:t> </a:t>
            </a:r>
            <a:r>
              <a:rPr lang="en-GB" dirty="0" err="1" smtClean="0"/>
              <a:t>zajedno</a:t>
            </a:r>
            <a:r>
              <a:rPr lang="en-GB" dirty="0" smtClean="0"/>
              <a:t> </a:t>
            </a:r>
            <a:r>
              <a:rPr lang="en-GB" dirty="0" err="1" smtClean="0"/>
              <a:t>sa</a:t>
            </a:r>
            <a:r>
              <a:rPr lang="en-GB" dirty="0" smtClean="0"/>
              <a:t> </a:t>
            </a:r>
            <a:r>
              <a:rPr lang="en-GB" dirty="0" err="1" smtClean="0"/>
              <a:t>njima</a:t>
            </a:r>
            <a:r>
              <a:rPr lang="en-GB" dirty="0" smtClean="0"/>
              <a:t> </a:t>
            </a:r>
            <a:r>
              <a:rPr lang="en-GB" dirty="0" err="1" smtClean="0"/>
              <a:t>nam</a:t>
            </a:r>
            <a:r>
              <a:rPr lang="en-GB" dirty="0" smtClean="0"/>
              <a:t> je </a:t>
            </a:r>
            <a:r>
              <a:rPr lang="en-GB" dirty="0" err="1" smtClean="0"/>
              <a:t>pokazalo</a:t>
            </a:r>
            <a:r>
              <a:rPr lang="en-GB" dirty="0" smtClean="0"/>
              <a:t> </a:t>
            </a:r>
            <a:r>
              <a:rPr lang="en-GB" dirty="0" err="1" smtClean="0"/>
              <a:t>kako</a:t>
            </a:r>
            <a:r>
              <a:rPr lang="en-GB" dirty="0" smtClean="0"/>
              <a:t> </a:t>
            </a:r>
            <a:r>
              <a:rPr lang="en-GB" dirty="0" err="1" smtClean="0"/>
              <a:t>postoje</a:t>
            </a:r>
            <a:r>
              <a:rPr lang="en-GB" dirty="0" smtClean="0"/>
              <a:t> </a:t>
            </a:r>
            <a:r>
              <a:rPr lang="en-GB" dirty="0" err="1" smtClean="0"/>
              <a:t>razlike</a:t>
            </a:r>
            <a:r>
              <a:rPr lang="en-GB" dirty="0" smtClean="0"/>
              <a:t> u mi</a:t>
            </a:r>
            <a:r>
              <a:rPr lang="en-US" dirty="0"/>
              <a:t>š</a:t>
            </a:r>
            <a:r>
              <a:rPr lang="en-GB" dirty="0" err="1" smtClean="0"/>
              <a:t>ljenju</a:t>
            </a:r>
            <a:r>
              <a:rPr lang="en-GB" dirty="0" smtClean="0"/>
              <a:t> </a:t>
            </a:r>
            <a:r>
              <a:rPr lang="en-GB" dirty="0" err="1" smtClean="0"/>
              <a:t>i</a:t>
            </a:r>
            <a:r>
              <a:rPr lang="en-GB" dirty="0" smtClean="0"/>
              <a:t> </a:t>
            </a:r>
            <a:r>
              <a:rPr lang="en-GB" dirty="0" err="1" smtClean="0"/>
              <a:t>kulturama</a:t>
            </a:r>
            <a:r>
              <a:rPr lang="en-GB" dirty="0" smtClean="0"/>
              <a:t>, </a:t>
            </a:r>
            <a:r>
              <a:rPr lang="en-GB" dirty="0" err="1" smtClean="0"/>
              <a:t>kao</a:t>
            </a:r>
            <a:r>
              <a:rPr lang="en-GB" dirty="0" smtClean="0"/>
              <a:t> </a:t>
            </a:r>
            <a:r>
              <a:rPr lang="en-GB" dirty="0" err="1" smtClean="0"/>
              <a:t>i</a:t>
            </a:r>
            <a:r>
              <a:rPr lang="en-GB" dirty="0" smtClean="0"/>
              <a:t> </a:t>
            </a:r>
            <a:r>
              <a:rPr lang="en-GB" dirty="0" err="1" smtClean="0"/>
              <a:t>zajedni</a:t>
            </a:r>
            <a:r>
              <a:rPr lang="en-US" dirty="0" smtClean="0"/>
              <a:t>č</a:t>
            </a:r>
            <a:r>
              <a:rPr lang="en-GB" dirty="0" err="1" smtClean="0"/>
              <a:t>kim</a:t>
            </a:r>
            <a:r>
              <a:rPr lang="en-GB" dirty="0" smtClean="0"/>
              <a:t> do</a:t>
            </a:r>
            <a:r>
              <a:rPr lang="en-US" dirty="0" smtClean="0"/>
              <a:t>ž</a:t>
            </a:r>
            <a:r>
              <a:rPr lang="en-GB" dirty="0" err="1" smtClean="0"/>
              <a:t>ivljajima</a:t>
            </a:r>
            <a:r>
              <a:rPr lang="en-GB" dirty="0" smtClean="0"/>
              <a:t>. To </a:t>
            </a:r>
            <a:r>
              <a:rPr lang="en-GB" dirty="0" err="1" smtClean="0"/>
              <a:t>su</a:t>
            </a:r>
            <a:r>
              <a:rPr lang="en-GB" dirty="0" smtClean="0"/>
              <a:t> </a:t>
            </a:r>
            <a:r>
              <a:rPr lang="en-GB" dirty="0" err="1" smtClean="0"/>
              <a:t>samo</a:t>
            </a:r>
            <a:r>
              <a:rPr lang="en-GB" dirty="0" smtClean="0"/>
              <a:t> </a:t>
            </a:r>
            <a:r>
              <a:rPr lang="en-GB" dirty="0" err="1" smtClean="0"/>
              <a:t>neke</a:t>
            </a:r>
            <a:r>
              <a:rPr lang="en-GB" dirty="0" smtClean="0"/>
              <a:t> od </a:t>
            </a:r>
            <a:r>
              <a:rPr lang="en-GB" dirty="0" err="1" smtClean="0"/>
              <a:t>prednosti</a:t>
            </a:r>
            <a:r>
              <a:rPr lang="en-GB" dirty="0" smtClean="0"/>
              <a:t> </a:t>
            </a:r>
            <a:r>
              <a:rPr lang="en-GB" dirty="0" err="1" smtClean="0"/>
              <a:t>ovog</a:t>
            </a:r>
            <a:r>
              <a:rPr lang="en-GB" dirty="0" smtClean="0"/>
              <a:t> </a:t>
            </a:r>
            <a:r>
              <a:rPr lang="en-GB" dirty="0" err="1" smtClean="0"/>
              <a:t>programa</a:t>
            </a:r>
            <a:r>
              <a:rPr lang="en-GB" dirty="0" smtClean="0"/>
              <a:t>. </a:t>
            </a:r>
            <a:r>
              <a:rPr lang="en-GB" dirty="0" err="1" smtClean="0"/>
              <a:t>Osim</a:t>
            </a:r>
            <a:r>
              <a:rPr lang="en-GB" dirty="0" smtClean="0"/>
              <a:t> toga, </a:t>
            </a:r>
            <a:r>
              <a:rPr lang="en-GB" dirty="0" err="1" smtClean="0"/>
              <a:t>omogu</a:t>
            </a:r>
            <a:r>
              <a:rPr lang="en-US" dirty="0" smtClean="0"/>
              <a:t>ć</a:t>
            </a:r>
            <a:r>
              <a:rPr lang="en-GB" dirty="0" err="1" smtClean="0"/>
              <a:t>eno</a:t>
            </a:r>
            <a:r>
              <a:rPr lang="en-GB" dirty="0" smtClean="0"/>
              <a:t> </a:t>
            </a:r>
            <a:r>
              <a:rPr lang="en-GB" dirty="0" err="1" smtClean="0"/>
              <a:t>nam</a:t>
            </a:r>
            <a:r>
              <a:rPr lang="en-GB" dirty="0" smtClean="0"/>
              <a:t> je da </a:t>
            </a:r>
            <a:r>
              <a:rPr lang="en-US" dirty="0" smtClean="0"/>
              <a:t>ž</a:t>
            </a:r>
            <a:r>
              <a:rPr lang="en-GB" dirty="0" err="1" smtClean="0"/>
              <a:t>ivimo</a:t>
            </a:r>
            <a:r>
              <a:rPr lang="en-GB" dirty="0" smtClean="0"/>
              <a:t> u </a:t>
            </a:r>
            <a:r>
              <a:rPr lang="en-GB" dirty="0" err="1" smtClean="0"/>
              <a:t>inostranstvu</a:t>
            </a:r>
            <a:r>
              <a:rPr lang="en-GB" dirty="0" smtClean="0"/>
              <a:t> </a:t>
            </a:r>
            <a:r>
              <a:rPr lang="en-GB" dirty="0" err="1" smtClean="0"/>
              <a:t>i</a:t>
            </a:r>
            <a:r>
              <a:rPr lang="en-GB" dirty="0" smtClean="0"/>
              <a:t> </a:t>
            </a:r>
            <a:r>
              <a:rPr lang="en-US" dirty="0" err="1" smtClean="0"/>
              <a:t>unapredimo</a:t>
            </a:r>
            <a:r>
              <a:rPr lang="en-US" dirty="0" smtClean="0"/>
              <a:t> </a:t>
            </a:r>
            <a:r>
              <a:rPr lang="en-GB" dirty="0" err="1" smtClean="0"/>
              <a:t>znanje</a:t>
            </a:r>
            <a:r>
              <a:rPr lang="en-GB" dirty="0" smtClean="0"/>
              <a:t> </a:t>
            </a:r>
            <a:r>
              <a:rPr lang="en-GB" dirty="0" err="1" smtClean="0"/>
              <a:t>engleskog</a:t>
            </a:r>
            <a:r>
              <a:rPr lang="en-GB" dirty="0" smtClean="0"/>
              <a:t> </a:t>
            </a:r>
            <a:r>
              <a:rPr lang="en-GB" dirty="0" err="1" smtClean="0"/>
              <a:t>i</a:t>
            </a:r>
            <a:r>
              <a:rPr lang="en-GB" dirty="0" smtClean="0"/>
              <a:t> </a:t>
            </a:r>
            <a:r>
              <a:rPr lang="en-GB" dirty="0" err="1" smtClean="0"/>
              <a:t>nema</a:t>
            </a:r>
            <a:r>
              <a:rPr lang="en-US" dirty="0" smtClean="0"/>
              <a:t>č</a:t>
            </a:r>
            <a:r>
              <a:rPr lang="en-GB" dirty="0" err="1" smtClean="0"/>
              <a:t>kog</a:t>
            </a:r>
            <a:r>
              <a:rPr lang="en-GB" dirty="0" smtClean="0"/>
              <a:t> </a:t>
            </a:r>
            <a:r>
              <a:rPr lang="en-GB" dirty="0" err="1" smtClean="0"/>
              <a:t>jezika</a:t>
            </a:r>
            <a:r>
              <a:rPr lang="en-GB" dirty="0" smtClean="0"/>
              <a:t>. </a:t>
            </a:r>
            <a:r>
              <a:rPr lang="en-GB" dirty="0" err="1" smtClean="0"/>
              <a:t>Pobolj</a:t>
            </a:r>
            <a:r>
              <a:rPr lang="en-US" dirty="0"/>
              <a:t>š</a:t>
            </a:r>
            <a:r>
              <a:rPr lang="en-GB" dirty="0" err="1" smtClean="0"/>
              <a:t>ano</a:t>
            </a:r>
            <a:r>
              <a:rPr lang="en-GB" dirty="0" smtClean="0"/>
              <a:t> je </a:t>
            </a:r>
            <a:r>
              <a:rPr lang="en-GB" dirty="0" err="1"/>
              <a:t>na</a:t>
            </a:r>
            <a:r>
              <a:rPr lang="en-US" dirty="0" err="1" smtClean="0"/>
              <a:t>še</a:t>
            </a:r>
            <a:r>
              <a:rPr lang="en-US" dirty="0" smtClean="0"/>
              <a:t> </a:t>
            </a:r>
            <a:r>
              <a:rPr lang="en-US" dirty="0" err="1" smtClean="0"/>
              <a:t>samo</a:t>
            </a:r>
            <a:r>
              <a:rPr lang="en-GB" dirty="0" err="1" smtClean="0"/>
              <a:t>pouzdanje</a:t>
            </a:r>
            <a:r>
              <a:rPr lang="en-GB" dirty="0" smtClean="0"/>
              <a:t> </a:t>
            </a:r>
            <a:r>
              <a:rPr lang="en-GB" dirty="0" err="1" smtClean="0"/>
              <a:t>i</a:t>
            </a:r>
            <a:r>
              <a:rPr lang="en-GB" dirty="0" smtClean="0"/>
              <a:t> </a:t>
            </a:r>
            <a:r>
              <a:rPr lang="en-GB" dirty="0" err="1" smtClean="0"/>
              <a:t>nezavisnost</a:t>
            </a:r>
            <a:r>
              <a:rPr lang="en-GB" dirty="0" smtClean="0"/>
              <a:t>, </a:t>
            </a:r>
            <a:r>
              <a:rPr lang="en-GB" dirty="0" err="1" smtClean="0"/>
              <a:t>kao</a:t>
            </a:r>
            <a:r>
              <a:rPr lang="en-GB" dirty="0" smtClean="0"/>
              <a:t> </a:t>
            </a:r>
            <a:r>
              <a:rPr lang="en-GB" dirty="0" err="1" smtClean="0"/>
              <a:t>i</a:t>
            </a:r>
            <a:r>
              <a:rPr lang="en-GB" dirty="0" smtClean="0"/>
              <a:t> </a:t>
            </a:r>
            <a:r>
              <a:rPr lang="en-GB" dirty="0" err="1" smtClean="0"/>
              <a:t>akademsko</a:t>
            </a:r>
            <a:r>
              <a:rPr lang="en-GB" dirty="0" smtClean="0"/>
              <a:t> </a:t>
            </a:r>
            <a:r>
              <a:rPr lang="en-GB" dirty="0" err="1" smtClean="0"/>
              <a:t>iskustvo</a:t>
            </a:r>
            <a:r>
              <a:rPr lang="en-GB" dirty="0" smtClean="0"/>
              <a:t>. </a:t>
            </a:r>
            <a:r>
              <a:rPr lang="en-GB" dirty="0" err="1" smtClean="0"/>
              <a:t>Pru</a:t>
            </a:r>
            <a:r>
              <a:rPr lang="en-US" dirty="0" smtClean="0"/>
              <a:t>ž</a:t>
            </a:r>
            <a:r>
              <a:rPr lang="en-GB" dirty="0" err="1" smtClean="0"/>
              <a:t>ena</a:t>
            </a:r>
            <a:r>
              <a:rPr lang="en-GB" dirty="0" smtClean="0"/>
              <a:t> </a:t>
            </a:r>
            <a:r>
              <a:rPr lang="en-GB" dirty="0" err="1" smtClean="0"/>
              <a:t>nam</a:t>
            </a:r>
            <a:r>
              <a:rPr lang="en-GB" dirty="0" smtClean="0"/>
              <a:t> je </a:t>
            </a:r>
            <a:r>
              <a:rPr lang="en-GB" dirty="0" err="1" smtClean="0"/>
              <a:t>prilika</a:t>
            </a:r>
            <a:r>
              <a:rPr lang="en-GB" dirty="0" smtClean="0"/>
              <a:t> da </a:t>
            </a:r>
            <a:r>
              <a:rPr lang="en-GB" dirty="0" err="1" smtClean="0"/>
              <a:t>posetimo</a:t>
            </a:r>
            <a:r>
              <a:rPr lang="en-GB" dirty="0" smtClean="0"/>
              <a:t> </a:t>
            </a:r>
            <a:r>
              <a:rPr lang="en-GB" dirty="0" err="1" smtClean="0"/>
              <a:t>prelepa</a:t>
            </a:r>
            <a:r>
              <a:rPr lang="en-GB" dirty="0" smtClean="0"/>
              <a:t> </a:t>
            </a:r>
            <a:r>
              <a:rPr lang="en-GB" dirty="0" err="1" smtClean="0"/>
              <a:t>mesta</a:t>
            </a:r>
            <a:r>
              <a:rPr lang="en-GB" dirty="0" smtClean="0"/>
              <a:t> u </a:t>
            </a:r>
            <a:r>
              <a:rPr lang="en-GB" dirty="0" err="1" smtClean="0"/>
              <a:t>Bavarskoj</a:t>
            </a:r>
            <a:r>
              <a:rPr lang="en-GB" dirty="0" smtClean="0"/>
              <a:t> </a:t>
            </a:r>
            <a:r>
              <a:rPr lang="en-GB" dirty="0" err="1" smtClean="0"/>
              <a:t>i</a:t>
            </a:r>
            <a:r>
              <a:rPr lang="en-GB" dirty="0" smtClean="0"/>
              <a:t> </a:t>
            </a:r>
            <a:r>
              <a:rPr lang="en-US" dirty="0"/>
              <a:t>š</a:t>
            </a:r>
            <a:r>
              <a:rPr lang="en-GB" dirty="0" smtClean="0"/>
              <a:t>ire, </a:t>
            </a:r>
            <a:r>
              <a:rPr lang="en-GB" dirty="0" err="1" smtClean="0"/>
              <a:t>bilo</a:t>
            </a:r>
            <a:r>
              <a:rPr lang="en-GB" dirty="0" smtClean="0"/>
              <a:t> </a:t>
            </a:r>
            <a:r>
              <a:rPr lang="en-GB" dirty="0" err="1" smtClean="0"/>
              <a:t>sa</a:t>
            </a:r>
            <a:r>
              <a:rPr lang="en-GB" dirty="0" smtClean="0"/>
              <a:t> </a:t>
            </a:r>
            <a:r>
              <a:rPr lang="en-GB" dirty="0" err="1" smtClean="0"/>
              <a:t>na</a:t>
            </a:r>
            <a:r>
              <a:rPr lang="en-US" dirty="0" smtClean="0"/>
              <a:t>š</a:t>
            </a:r>
            <a:r>
              <a:rPr lang="en-GB" dirty="0" err="1" smtClean="0"/>
              <a:t>im</a:t>
            </a:r>
            <a:r>
              <a:rPr lang="en-GB" dirty="0" smtClean="0"/>
              <a:t> </a:t>
            </a:r>
            <a:r>
              <a:rPr lang="en-GB" dirty="0" err="1" smtClean="0"/>
              <a:t>krugom</a:t>
            </a:r>
            <a:r>
              <a:rPr lang="en-GB" dirty="0" smtClean="0"/>
              <a:t> </a:t>
            </a:r>
            <a:r>
              <a:rPr lang="en-GB" dirty="0" err="1" smtClean="0"/>
              <a:t>prijatelja</a:t>
            </a:r>
            <a:r>
              <a:rPr lang="en-GB" dirty="0" smtClean="0"/>
              <a:t> </a:t>
            </a:r>
            <a:r>
              <a:rPr lang="en-GB" dirty="0" err="1" smtClean="0"/>
              <a:t>ili</a:t>
            </a:r>
            <a:r>
              <a:rPr lang="en-GB" dirty="0" smtClean="0"/>
              <a:t> </a:t>
            </a:r>
            <a:r>
              <a:rPr lang="en-GB" dirty="0" err="1" smtClean="0"/>
              <a:t>sa</a:t>
            </a:r>
            <a:r>
              <a:rPr lang="en-GB" dirty="0" smtClean="0"/>
              <a:t> </a:t>
            </a:r>
            <a:r>
              <a:rPr lang="en-GB" dirty="0" err="1" smtClean="0"/>
              <a:t>univerzitetom</a:t>
            </a:r>
            <a:r>
              <a:rPr lang="en-GB" dirty="0" smtClean="0"/>
              <a:t>.</a:t>
            </a:r>
          </a:p>
          <a:p>
            <a:r>
              <a:rPr lang="en-GB" dirty="0" smtClean="0"/>
              <a:t>Po</a:t>
            </a:r>
            <a:r>
              <a:rPr lang="en-US" dirty="0" smtClean="0"/>
              <a:t>š</a:t>
            </a:r>
            <a:r>
              <a:rPr lang="en-GB" dirty="0" smtClean="0"/>
              <a:t>to Bamberg </a:t>
            </a:r>
            <a:r>
              <a:rPr lang="en-GB" dirty="0" err="1" smtClean="0"/>
              <a:t>nije</a:t>
            </a:r>
            <a:r>
              <a:rPr lang="en-GB" dirty="0" smtClean="0"/>
              <a:t> </a:t>
            </a:r>
            <a:r>
              <a:rPr lang="en-GB" dirty="0" err="1" smtClean="0"/>
              <a:t>veliki</a:t>
            </a:r>
            <a:r>
              <a:rPr lang="en-GB" dirty="0" smtClean="0"/>
              <a:t> grad, bile </a:t>
            </a:r>
            <a:r>
              <a:rPr lang="en-GB" dirty="0" err="1" smtClean="0"/>
              <a:t>smo</a:t>
            </a:r>
            <a:r>
              <a:rPr lang="en-GB" dirty="0" smtClean="0"/>
              <a:t> </a:t>
            </a:r>
            <a:r>
              <a:rPr lang="en-GB" dirty="0" err="1" smtClean="0"/>
              <a:t>okru</a:t>
            </a:r>
            <a:r>
              <a:rPr lang="en-US" dirty="0" smtClean="0"/>
              <a:t>ž</a:t>
            </a:r>
            <a:r>
              <a:rPr lang="en-GB" dirty="0" err="1" smtClean="0"/>
              <a:t>ene</a:t>
            </a:r>
            <a:r>
              <a:rPr lang="en-GB" dirty="0" smtClean="0"/>
              <a:t> </a:t>
            </a:r>
            <a:r>
              <a:rPr lang="en-GB" dirty="0" err="1" smtClean="0"/>
              <a:t>kolegama</a:t>
            </a:r>
            <a:r>
              <a:rPr lang="en-GB" dirty="0" smtClean="0"/>
              <a:t> </a:t>
            </a:r>
            <a:r>
              <a:rPr lang="en-GB" dirty="0" err="1" smtClean="0"/>
              <a:t>sa</a:t>
            </a:r>
            <a:r>
              <a:rPr lang="en-GB" dirty="0" smtClean="0"/>
              <a:t> </a:t>
            </a:r>
            <a:r>
              <a:rPr lang="en-GB" dirty="0" err="1" smtClean="0"/>
              <a:t>Erazmus</a:t>
            </a:r>
            <a:r>
              <a:rPr lang="en-GB" dirty="0" smtClean="0"/>
              <a:t> </a:t>
            </a:r>
            <a:r>
              <a:rPr lang="en-GB" dirty="0" err="1" smtClean="0"/>
              <a:t>programa</a:t>
            </a:r>
            <a:r>
              <a:rPr lang="en-GB" dirty="0" smtClean="0"/>
              <a:t> </a:t>
            </a:r>
            <a:r>
              <a:rPr lang="en-GB" dirty="0" err="1" smtClean="0"/>
              <a:t>i</a:t>
            </a:r>
            <a:r>
              <a:rPr lang="en-GB" dirty="0" smtClean="0"/>
              <a:t> </a:t>
            </a:r>
            <a:r>
              <a:rPr lang="en-GB" dirty="0" err="1" smtClean="0"/>
              <a:t>tako</a:t>
            </a:r>
            <a:r>
              <a:rPr lang="en-GB" dirty="0" smtClean="0"/>
              <a:t> </a:t>
            </a:r>
            <a:r>
              <a:rPr lang="en-GB" dirty="0" err="1" smtClean="0"/>
              <a:t>ih</a:t>
            </a:r>
            <a:r>
              <a:rPr lang="en-GB" dirty="0" smtClean="0"/>
              <a:t> </a:t>
            </a:r>
            <a:r>
              <a:rPr lang="en-GB" dirty="0" err="1" smtClean="0"/>
              <a:t>bolje</a:t>
            </a:r>
            <a:r>
              <a:rPr lang="en-GB" dirty="0" smtClean="0"/>
              <a:t> </a:t>
            </a:r>
            <a:r>
              <a:rPr lang="en-GB" dirty="0" err="1" smtClean="0"/>
              <a:t>upoznale</a:t>
            </a:r>
            <a:r>
              <a:rPr lang="en-GB" dirty="0" smtClean="0"/>
              <a:t> </a:t>
            </a:r>
            <a:r>
              <a:rPr lang="en-GB" dirty="0" err="1" smtClean="0"/>
              <a:t>i</a:t>
            </a:r>
            <a:r>
              <a:rPr lang="en-GB" dirty="0" smtClean="0"/>
              <a:t> </a:t>
            </a:r>
            <a:r>
              <a:rPr lang="en-GB" dirty="0" err="1" smtClean="0"/>
              <a:t>sprijateljile</a:t>
            </a:r>
            <a:r>
              <a:rPr lang="en-GB" dirty="0" smtClean="0"/>
              <a:t> </a:t>
            </a:r>
            <a:r>
              <a:rPr lang="en-GB" dirty="0" err="1" smtClean="0"/>
              <a:t>sa</a:t>
            </a:r>
            <a:r>
              <a:rPr lang="en-GB" dirty="0" smtClean="0"/>
              <a:t> </a:t>
            </a:r>
            <a:r>
              <a:rPr lang="en-GB" dirty="0" err="1" smtClean="0"/>
              <a:t>njima</a:t>
            </a:r>
            <a:r>
              <a:rPr lang="en-GB" dirty="0" smtClean="0"/>
              <a:t>. </a:t>
            </a:r>
            <a:r>
              <a:rPr lang="en-GB" dirty="0" err="1" smtClean="0"/>
              <a:t>Ovo</a:t>
            </a:r>
            <a:r>
              <a:rPr lang="en-GB" dirty="0" smtClean="0"/>
              <a:t> je u</a:t>
            </a:r>
            <a:r>
              <a:rPr lang="en-US" dirty="0"/>
              <a:t>č</a:t>
            </a:r>
            <a:r>
              <a:rPr lang="en-GB" dirty="0" err="1" smtClean="0"/>
              <a:t>inilo</a:t>
            </a:r>
            <a:r>
              <a:rPr lang="en-GB" dirty="0" smtClean="0"/>
              <a:t> </a:t>
            </a:r>
            <a:r>
              <a:rPr lang="en-GB" dirty="0" err="1" smtClean="0"/>
              <a:t>nas</a:t>
            </a:r>
            <a:r>
              <a:rPr lang="en-GB" dirty="0" smtClean="0"/>
              <a:t> </a:t>
            </a:r>
            <a:r>
              <a:rPr lang="en-GB" dirty="0" err="1" smtClean="0"/>
              <a:t>boravak</a:t>
            </a:r>
            <a:r>
              <a:rPr lang="en-GB" dirty="0" smtClean="0"/>
              <a:t> u </a:t>
            </a:r>
            <a:r>
              <a:rPr lang="en-GB" dirty="0" err="1" smtClean="0"/>
              <a:t>Bambergu</a:t>
            </a:r>
            <a:r>
              <a:rPr lang="en-GB" dirty="0" smtClean="0"/>
              <a:t> </a:t>
            </a:r>
            <a:r>
              <a:rPr lang="en-GB" dirty="0" err="1" smtClean="0"/>
              <a:t>zaista</a:t>
            </a:r>
            <a:r>
              <a:rPr lang="en-GB" dirty="0" smtClean="0"/>
              <a:t> </a:t>
            </a:r>
            <a:r>
              <a:rPr lang="en-GB" dirty="0" err="1" smtClean="0"/>
              <a:t>neverovatnim</a:t>
            </a:r>
            <a:r>
              <a:rPr lang="en-GB" dirty="0" smtClean="0"/>
              <a:t>.</a:t>
            </a:r>
            <a:endParaRPr lang="en-GB" dirty="0"/>
          </a:p>
          <a:p>
            <a:endParaRPr lang="en-US" dirty="0"/>
          </a:p>
        </p:txBody>
      </p:sp>
    </p:spTree>
    <p:extLst>
      <p:ext uri="{BB962C8B-B14F-4D97-AF65-F5344CB8AC3E}">
        <p14:creationId xmlns="" xmlns:p14="http://schemas.microsoft.com/office/powerpoint/2010/main" val="2631004970"/>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GB" i="1" dirty="0" smtClean="0"/>
              <a:t>We are third year undergraduate students of the College of Tourism and we were lucky enough or eligible enough to get the opportunity of studying at the University of Bamberg along with around 300 students from different corners of the planet. We were awarded a Winter Semester 2015/16 Erasmus+ scholarship. So, the city of Bamberg was the </a:t>
            </a:r>
            <a:r>
              <a:rPr lang="en-GB" i="1" dirty="0" err="1" smtClean="0"/>
              <a:t>center</a:t>
            </a:r>
            <a:r>
              <a:rPr lang="en-GB" i="1" dirty="0" smtClean="0"/>
              <a:t> of the world to us during the previous semester.</a:t>
            </a:r>
          </a:p>
          <a:p>
            <a:r>
              <a:rPr lang="en-GB" i="1" dirty="0" smtClean="0"/>
              <a:t>The Erasmus program has changed the lives of over 3 million students. I am no exception and I truly think that every student should have this kind of experience.</a:t>
            </a:r>
            <a:endParaRPr lang="en-GB" dirty="0"/>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Čuvar mesta za sadržaj 2"/>
          <p:cNvSpPr>
            <a:spLocks noGrp="1"/>
          </p:cNvSpPr>
          <p:nvPr>
            <p:ph idx="1"/>
          </p:nvPr>
        </p:nvSpPr>
        <p:spPr/>
        <p:txBody>
          <a:bodyPr>
            <a:normAutofit lnSpcReduction="10000"/>
          </a:bodyPr>
          <a:lstStyle/>
          <a:p>
            <a:r>
              <a:rPr lang="en-GB" i="1" dirty="0" smtClean="0"/>
              <a:t>Kao </a:t>
            </a:r>
            <a:r>
              <a:rPr lang="en-GB" i="1" dirty="0" err="1" smtClean="0"/>
              <a:t>studentkinje</a:t>
            </a:r>
            <a:r>
              <a:rPr lang="en-GB" i="1" dirty="0" smtClean="0"/>
              <a:t> </a:t>
            </a:r>
            <a:r>
              <a:rPr lang="en-GB" i="1" dirty="0" err="1" smtClean="0"/>
              <a:t>tre</a:t>
            </a:r>
            <a:r>
              <a:rPr lang="en-US" i="1" dirty="0" smtClean="0"/>
              <a:t>ć</a:t>
            </a:r>
            <a:r>
              <a:rPr lang="en-GB" i="1" dirty="0" smtClean="0"/>
              <a:t>e </a:t>
            </a:r>
            <a:r>
              <a:rPr lang="en-GB" i="1" dirty="0" err="1" smtClean="0"/>
              <a:t>godine</a:t>
            </a:r>
            <a:r>
              <a:rPr lang="en-GB" i="1" dirty="0" smtClean="0"/>
              <a:t> </a:t>
            </a:r>
            <a:r>
              <a:rPr lang="en-GB" i="1" dirty="0" err="1" smtClean="0"/>
              <a:t>Visoke</a:t>
            </a:r>
            <a:r>
              <a:rPr lang="en-GB" i="1" dirty="0" smtClean="0"/>
              <a:t> </a:t>
            </a:r>
            <a:r>
              <a:rPr lang="en-GB" i="1" dirty="0" err="1" smtClean="0"/>
              <a:t>turisti</a:t>
            </a:r>
            <a:r>
              <a:rPr lang="en-US" i="1" dirty="0"/>
              <a:t>č</a:t>
            </a:r>
            <a:r>
              <a:rPr lang="en-GB" i="1" dirty="0" err="1" smtClean="0"/>
              <a:t>ke</a:t>
            </a:r>
            <a:r>
              <a:rPr lang="en-GB" i="1" dirty="0" smtClean="0"/>
              <a:t> </a:t>
            </a:r>
            <a:r>
              <a:rPr lang="en-US" i="1" dirty="0"/>
              <a:t>š</a:t>
            </a:r>
            <a:r>
              <a:rPr lang="en-GB" i="1" dirty="0" err="1" smtClean="0"/>
              <a:t>kole</a:t>
            </a:r>
            <a:r>
              <a:rPr lang="en-GB" i="1" dirty="0" smtClean="0"/>
              <a:t>, </a:t>
            </a:r>
            <a:r>
              <a:rPr lang="en-GB" i="1" dirty="0" err="1" smtClean="0"/>
              <a:t>imale</a:t>
            </a:r>
            <a:r>
              <a:rPr lang="en-GB" i="1" dirty="0" smtClean="0"/>
              <a:t> </a:t>
            </a:r>
            <a:r>
              <a:rPr lang="en-GB" i="1" dirty="0" err="1" smtClean="0"/>
              <a:t>smo</a:t>
            </a:r>
            <a:r>
              <a:rPr lang="en-GB" i="1" dirty="0" smtClean="0"/>
              <a:t> </a:t>
            </a:r>
            <a:r>
              <a:rPr lang="en-GB" i="1" dirty="0" err="1" smtClean="0"/>
              <a:t>dovoljno</a:t>
            </a:r>
            <a:r>
              <a:rPr lang="en-GB" i="1" dirty="0" smtClean="0"/>
              <a:t> </a:t>
            </a:r>
            <a:r>
              <a:rPr lang="en-GB" i="1" dirty="0" err="1" smtClean="0"/>
              <a:t>sre</a:t>
            </a:r>
            <a:r>
              <a:rPr lang="en-US" i="1" dirty="0" smtClean="0"/>
              <a:t>ć</a:t>
            </a:r>
            <a:r>
              <a:rPr lang="en-GB" i="1" dirty="0" smtClean="0"/>
              <a:t>e </a:t>
            </a:r>
            <a:r>
              <a:rPr lang="en-GB" i="1" dirty="0" err="1" smtClean="0"/>
              <a:t>ili</a:t>
            </a:r>
            <a:r>
              <a:rPr lang="en-GB" i="1" dirty="0" smtClean="0"/>
              <a:t> </a:t>
            </a:r>
            <a:r>
              <a:rPr lang="en-GB" i="1" dirty="0" err="1" smtClean="0"/>
              <a:t>uslova</a:t>
            </a:r>
            <a:r>
              <a:rPr lang="en-GB" i="1" dirty="0" smtClean="0"/>
              <a:t> da </a:t>
            </a:r>
            <a:r>
              <a:rPr lang="en-GB" i="1" dirty="0" err="1" smtClean="0"/>
              <a:t>nam</a:t>
            </a:r>
            <a:r>
              <a:rPr lang="en-GB" i="1" dirty="0" smtClean="0"/>
              <a:t> se </a:t>
            </a:r>
            <a:r>
              <a:rPr lang="en-GB" i="1" dirty="0" err="1" smtClean="0"/>
              <a:t>uka</a:t>
            </a:r>
            <a:r>
              <a:rPr lang="en-US" i="1" dirty="0" err="1" smtClean="0"/>
              <a:t>že</a:t>
            </a:r>
            <a:r>
              <a:rPr lang="en-GB" i="1" dirty="0" smtClean="0"/>
              <a:t> </a:t>
            </a:r>
            <a:r>
              <a:rPr lang="en-GB" i="1" dirty="0" err="1" smtClean="0"/>
              <a:t>prilika</a:t>
            </a:r>
            <a:r>
              <a:rPr lang="en-GB" i="1" dirty="0" smtClean="0"/>
              <a:t> da </a:t>
            </a:r>
            <a:r>
              <a:rPr lang="en-GB" i="1" dirty="0" err="1" smtClean="0"/>
              <a:t>studiramo</a:t>
            </a:r>
            <a:r>
              <a:rPr lang="en-GB" i="1" dirty="0" smtClean="0"/>
              <a:t> </a:t>
            </a:r>
            <a:r>
              <a:rPr lang="en-GB" i="1" dirty="0" err="1" smtClean="0"/>
              <a:t>na</a:t>
            </a:r>
            <a:r>
              <a:rPr lang="en-GB" i="1" dirty="0" smtClean="0"/>
              <a:t> </a:t>
            </a:r>
            <a:r>
              <a:rPr lang="en-GB" i="1" dirty="0" err="1" smtClean="0"/>
              <a:t>Univerzitetu</a:t>
            </a:r>
            <a:r>
              <a:rPr lang="en-GB" i="1" dirty="0" smtClean="0"/>
              <a:t> u </a:t>
            </a:r>
            <a:r>
              <a:rPr lang="en-GB" i="1" dirty="0" err="1" smtClean="0"/>
              <a:t>Bambergu</a:t>
            </a:r>
            <a:r>
              <a:rPr lang="en-GB" i="1" dirty="0" smtClean="0"/>
              <a:t> </a:t>
            </a:r>
            <a:r>
              <a:rPr lang="en-GB" i="1" dirty="0" err="1" smtClean="0"/>
              <a:t>zajedno</a:t>
            </a:r>
            <a:r>
              <a:rPr lang="en-GB" i="1" dirty="0" smtClean="0"/>
              <a:t> </a:t>
            </a:r>
            <a:r>
              <a:rPr lang="en-GB" i="1" dirty="0" err="1" smtClean="0"/>
              <a:t>sa</a:t>
            </a:r>
            <a:r>
              <a:rPr lang="en-GB" i="1" dirty="0" smtClean="0"/>
              <a:t> 300 </a:t>
            </a:r>
            <a:r>
              <a:rPr lang="en-GB" i="1" dirty="0" err="1" smtClean="0"/>
              <a:t>studenata</a:t>
            </a:r>
            <a:r>
              <a:rPr lang="en-GB" i="1" dirty="0" smtClean="0"/>
              <a:t> </a:t>
            </a:r>
            <a:r>
              <a:rPr lang="en-GB" i="1" dirty="0" err="1" smtClean="0"/>
              <a:t>iz</a:t>
            </a:r>
            <a:r>
              <a:rPr lang="en-GB" i="1" dirty="0" smtClean="0"/>
              <a:t> </a:t>
            </a:r>
            <a:r>
              <a:rPr lang="en-GB" i="1" dirty="0" err="1" smtClean="0"/>
              <a:t>razli</a:t>
            </a:r>
            <a:r>
              <a:rPr lang="en-US" i="1" dirty="0" smtClean="0"/>
              <a:t>č</a:t>
            </a:r>
            <a:r>
              <a:rPr lang="en-GB" i="1" dirty="0" err="1" smtClean="0"/>
              <a:t>itih</a:t>
            </a:r>
            <a:r>
              <a:rPr lang="en-GB" i="1" dirty="0" smtClean="0"/>
              <a:t> </a:t>
            </a:r>
            <a:r>
              <a:rPr lang="en-GB" i="1" dirty="0" err="1" smtClean="0"/>
              <a:t>delova</a:t>
            </a:r>
            <a:r>
              <a:rPr lang="en-GB" i="1" dirty="0" smtClean="0"/>
              <a:t> </a:t>
            </a:r>
            <a:r>
              <a:rPr lang="en-GB" i="1" dirty="0" err="1" smtClean="0"/>
              <a:t>sveta</a:t>
            </a:r>
            <a:r>
              <a:rPr lang="en-GB" i="1" dirty="0" smtClean="0"/>
              <a:t>. </a:t>
            </a:r>
            <a:r>
              <a:rPr lang="en-GB" i="1" dirty="0" err="1" smtClean="0"/>
              <a:t>Dobile</a:t>
            </a:r>
            <a:r>
              <a:rPr lang="en-GB" i="1" dirty="0" smtClean="0"/>
              <a:t> </a:t>
            </a:r>
            <a:r>
              <a:rPr lang="en-GB" i="1" dirty="0" err="1" smtClean="0"/>
              <a:t>smo</a:t>
            </a:r>
            <a:r>
              <a:rPr lang="en-GB" i="1" dirty="0" smtClean="0"/>
              <a:t> </a:t>
            </a:r>
            <a:r>
              <a:rPr lang="en-GB" i="1" dirty="0" err="1" smtClean="0"/>
              <a:t>Erazmus</a:t>
            </a:r>
            <a:r>
              <a:rPr lang="en-GB" i="1" dirty="0" smtClean="0"/>
              <a:t> + </a:t>
            </a:r>
            <a:r>
              <a:rPr lang="en-GB" i="1" dirty="0" err="1" smtClean="0"/>
              <a:t>stipendiju</a:t>
            </a:r>
            <a:r>
              <a:rPr lang="en-GB" i="1" dirty="0" smtClean="0"/>
              <a:t> </a:t>
            </a:r>
            <a:r>
              <a:rPr lang="en-GB" i="1" dirty="0" err="1" smtClean="0"/>
              <a:t>za</a:t>
            </a:r>
            <a:r>
              <a:rPr lang="en-GB" i="1" dirty="0" smtClean="0"/>
              <a:t> </a:t>
            </a:r>
            <a:r>
              <a:rPr lang="en-GB" i="1" dirty="0" err="1" smtClean="0"/>
              <a:t>zimski</a:t>
            </a:r>
            <a:r>
              <a:rPr lang="en-GB" i="1" dirty="0" smtClean="0"/>
              <a:t> </a:t>
            </a:r>
            <a:r>
              <a:rPr lang="en-GB" i="1" dirty="0" err="1" smtClean="0"/>
              <a:t>semestar</a:t>
            </a:r>
            <a:r>
              <a:rPr lang="en-GB" i="1" dirty="0" smtClean="0"/>
              <a:t> 2015/16. </a:t>
            </a:r>
            <a:r>
              <a:rPr lang="en-GB" i="1" dirty="0" err="1" smtClean="0"/>
              <a:t>Tako</a:t>
            </a:r>
            <a:r>
              <a:rPr lang="en-GB" i="1" dirty="0" smtClean="0"/>
              <a:t> je Bamberg </a:t>
            </a:r>
            <a:r>
              <a:rPr lang="en-GB" i="1" dirty="0" err="1" smtClean="0"/>
              <a:t>postao</a:t>
            </a:r>
            <a:r>
              <a:rPr lang="en-GB" i="1" dirty="0" smtClean="0"/>
              <a:t> </a:t>
            </a:r>
            <a:r>
              <a:rPr lang="en-GB" i="1" dirty="0" err="1" smtClean="0"/>
              <a:t>na</a:t>
            </a:r>
            <a:r>
              <a:rPr lang="en-US" i="1" dirty="0" smtClean="0"/>
              <a:t>š</a:t>
            </a:r>
            <a:r>
              <a:rPr lang="en-GB" i="1" dirty="0" smtClean="0">
                <a:solidFill>
                  <a:srgbClr val="FF0000"/>
                </a:solidFill>
              </a:rPr>
              <a:t> </a:t>
            </a:r>
            <a:r>
              <a:rPr lang="en-GB" i="1" dirty="0" err="1" smtClean="0"/>
              <a:t>centar</a:t>
            </a:r>
            <a:r>
              <a:rPr lang="en-GB" i="1" dirty="0" smtClean="0"/>
              <a:t> </a:t>
            </a:r>
            <a:r>
              <a:rPr lang="en-GB" i="1" dirty="0" err="1" smtClean="0"/>
              <a:t>sveta</a:t>
            </a:r>
            <a:r>
              <a:rPr lang="en-GB" i="1" dirty="0" smtClean="0"/>
              <a:t> </a:t>
            </a:r>
            <a:r>
              <a:rPr lang="en-GB" i="1" dirty="0" err="1" smtClean="0"/>
              <a:t>tokom</a:t>
            </a:r>
            <a:r>
              <a:rPr lang="en-GB" i="1" dirty="0" smtClean="0"/>
              <a:t> </a:t>
            </a:r>
            <a:r>
              <a:rPr lang="en-GB" i="1" dirty="0" err="1" smtClean="0"/>
              <a:t>prethodnog</a:t>
            </a:r>
            <a:r>
              <a:rPr lang="en-GB" i="1" dirty="0" smtClean="0"/>
              <a:t> </a:t>
            </a:r>
            <a:r>
              <a:rPr lang="en-GB" i="1" dirty="0" err="1" smtClean="0"/>
              <a:t>semestra</a:t>
            </a:r>
            <a:r>
              <a:rPr lang="en-GB" i="1" dirty="0" smtClean="0"/>
              <a:t>.</a:t>
            </a:r>
          </a:p>
          <a:p>
            <a:r>
              <a:rPr lang="en-GB" i="1" dirty="0" err="1" smtClean="0"/>
              <a:t>Erazmus</a:t>
            </a:r>
            <a:r>
              <a:rPr lang="en-GB" i="1" dirty="0" smtClean="0"/>
              <a:t> program je </a:t>
            </a:r>
            <a:r>
              <a:rPr lang="en-GB" i="1" dirty="0" err="1" smtClean="0"/>
              <a:t>promenio</a:t>
            </a:r>
            <a:r>
              <a:rPr lang="en-GB" i="1" dirty="0" smtClean="0"/>
              <a:t> </a:t>
            </a:r>
            <a:r>
              <a:rPr lang="en-US" i="1" dirty="0" smtClean="0"/>
              <a:t>ž</a:t>
            </a:r>
            <a:r>
              <a:rPr lang="en-GB" i="1" dirty="0" err="1" smtClean="0"/>
              <a:t>ivote</a:t>
            </a:r>
            <a:r>
              <a:rPr lang="en-GB" i="1" dirty="0" smtClean="0"/>
              <a:t> </a:t>
            </a:r>
            <a:r>
              <a:rPr lang="en-GB" i="1" dirty="0" err="1" smtClean="0"/>
              <a:t>preko</a:t>
            </a:r>
            <a:r>
              <a:rPr lang="en-GB" i="1" dirty="0" smtClean="0"/>
              <a:t> 3 </a:t>
            </a:r>
            <a:r>
              <a:rPr lang="en-GB" i="1" dirty="0" err="1" smtClean="0"/>
              <a:t>miliona</a:t>
            </a:r>
            <a:r>
              <a:rPr lang="en-GB" i="1" dirty="0" smtClean="0"/>
              <a:t> </a:t>
            </a:r>
            <a:r>
              <a:rPr lang="en-GB" i="1" dirty="0" err="1" smtClean="0"/>
              <a:t>studenata</a:t>
            </a:r>
            <a:r>
              <a:rPr lang="en-GB" i="1" dirty="0" smtClean="0"/>
              <a:t>. I </a:t>
            </a:r>
            <a:r>
              <a:rPr lang="en-GB" i="1" dirty="0" err="1" smtClean="0"/>
              <a:t>ja</a:t>
            </a:r>
            <a:r>
              <a:rPr lang="en-GB" i="1" dirty="0" smtClean="0"/>
              <a:t> </a:t>
            </a:r>
            <a:r>
              <a:rPr lang="en-GB" i="1" dirty="0" err="1" smtClean="0"/>
              <a:t>sam</a:t>
            </a:r>
            <a:r>
              <a:rPr lang="en-GB" i="1" dirty="0" smtClean="0"/>
              <a:t> </a:t>
            </a:r>
            <a:r>
              <a:rPr lang="en-GB" i="1" dirty="0" err="1" smtClean="0"/>
              <a:t>jedna</a:t>
            </a:r>
            <a:r>
              <a:rPr lang="en-GB" i="1" dirty="0" smtClean="0"/>
              <a:t> od </a:t>
            </a:r>
            <a:r>
              <a:rPr lang="en-GB" i="1" dirty="0" err="1" smtClean="0"/>
              <a:t>njih</a:t>
            </a:r>
            <a:r>
              <a:rPr lang="en-GB" i="1" dirty="0" smtClean="0"/>
              <a:t> </a:t>
            </a:r>
            <a:r>
              <a:rPr lang="en-GB" i="1" dirty="0" err="1" smtClean="0"/>
              <a:t>i</a:t>
            </a:r>
            <a:r>
              <a:rPr lang="en-GB" i="1" dirty="0" smtClean="0"/>
              <a:t> </a:t>
            </a:r>
            <a:r>
              <a:rPr lang="en-GB" i="1" dirty="0" err="1" smtClean="0"/>
              <a:t>iskreno</a:t>
            </a:r>
            <a:r>
              <a:rPr lang="en-GB" i="1" dirty="0" smtClean="0"/>
              <a:t> </a:t>
            </a:r>
            <a:r>
              <a:rPr lang="en-GB" i="1" dirty="0" err="1" smtClean="0"/>
              <a:t>smatram</a:t>
            </a:r>
            <a:r>
              <a:rPr lang="en-GB" i="1" dirty="0" smtClean="0"/>
              <a:t> da </a:t>
            </a:r>
            <a:r>
              <a:rPr lang="en-GB" i="1" dirty="0" err="1" smtClean="0"/>
              <a:t>svaki</a:t>
            </a:r>
            <a:r>
              <a:rPr lang="en-GB" i="1" dirty="0" smtClean="0"/>
              <a:t> student </a:t>
            </a:r>
            <a:r>
              <a:rPr lang="en-GB" i="1" dirty="0" err="1" smtClean="0"/>
              <a:t>treba</a:t>
            </a:r>
            <a:r>
              <a:rPr lang="en-GB" i="1" dirty="0" smtClean="0"/>
              <a:t> da </a:t>
            </a:r>
            <a:r>
              <a:rPr lang="en-GB" i="1" dirty="0" err="1" smtClean="0"/>
              <a:t>stekne</a:t>
            </a:r>
            <a:r>
              <a:rPr lang="en-GB" i="1" dirty="0" smtClean="0"/>
              <a:t> </a:t>
            </a:r>
            <a:r>
              <a:rPr lang="en-GB" i="1" dirty="0" err="1" smtClean="0"/>
              <a:t>ovo</a:t>
            </a:r>
            <a:r>
              <a:rPr lang="en-GB" i="1" dirty="0" smtClean="0"/>
              <a:t> </a:t>
            </a:r>
            <a:r>
              <a:rPr lang="en-GB" i="1" dirty="0" err="1" smtClean="0"/>
              <a:t>iskustvo</a:t>
            </a:r>
            <a:r>
              <a:rPr lang="en-GB" i="1" dirty="0" smtClean="0"/>
              <a:t>.</a:t>
            </a:r>
          </a:p>
          <a:p>
            <a:pPr marL="0" indent="0">
              <a:buNone/>
            </a:pPr>
            <a:endParaRPr lang="en-US" dirty="0"/>
          </a:p>
        </p:txBody>
      </p:sp>
    </p:spTree>
    <p:extLst>
      <p:ext uri="{BB962C8B-B14F-4D97-AF65-F5344CB8AC3E}">
        <p14:creationId xmlns="" xmlns:p14="http://schemas.microsoft.com/office/powerpoint/2010/main" val="3967142543"/>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4232</TotalTime>
  <Words>502</Words>
  <Application>Microsoft Office PowerPoint</Application>
  <PresentationFormat>On-screen Show (4:3)</PresentationFormat>
  <Paragraphs>8</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Anđela Podraščanin</dc:creator>
  <cp:lastModifiedBy>Borko</cp:lastModifiedBy>
  <cp:revision>29</cp:revision>
  <dcterms:created xsi:type="dcterms:W3CDTF">2016-03-13T18:46:58Z</dcterms:created>
  <dcterms:modified xsi:type="dcterms:W3CDTF">2016-10-04T07:15:49Z</dcterms:modified>
</cp:coreProperties>
</file>