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75" r:id="rId4"/>
    <p:sldId id="276" r:id="rId5"/>
    <p:sldId id="274" r:id="rId6"/>
    <p:sldId id="273" r:id="rId7"/>
    <p:sldId id="264" r:id="rId8"/>
    <p:sldId id="262" r:id="rId9"/>
    <p:sldId id="265" r:id="rId10"/>
    <p:sldId id="272" r:id="rId11"/>
    <p:sldId id="271" r:id="rId12"/>
    <p:sldId id="270" r:id="rId13"/>
    <p:sldId id="269" r:id="rId14"/>
    <p:sldId id="267" r:id="rId15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B388"/>
    <a:srgbClr val="F7F7F7"/>
    <a:srgbClr val="6998DD"/>
    <a:srgbClr val="3B3C79"/>
    <a:srgbClr val="EAE5CE"/>
    <a:srgbClr val="3F4181"/>
    <a:srgbClr val="81A9E3"/>
    <a:srgbClr val="067EBA"/>
    <a:srgbClr val="799DC9"/>
    <a:srgbClr val="005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8" autoAdjust="0"/>
    <p:restoredTop sz="94660"/>
  </p:normalViewPr>
  <p:slideViewPr>
    <p:cSldViewPr>
      <p:cViewPr varScale="1">
        <p:scale>
          <a:sx n="80" d="100"/>
          <a:sy n="80" d="100"/>
        </p:scale>
        <p:origin x="106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C53025-8BA3-43BD-8C64-3A2F70FDEE47}" type="datetimeFigureOut">
              <a:rPr lang="sr-Latn-RS" smtClean="0"/>
              <a:pPr/>
              <a:t>7.5.2019.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71EB94-FBCA-4328-AEA9-F872AEFE0CA7}" type="slidenum">
              <a:rPr lang="sr-Latn-RS" smtClean="0"/>
              <a:pPr/>
              <a:t>‹#›</a:t>
            </a:fld>
            <a:endParaRPr lang="sr-Latn-R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025-8BA3-43BD-8C64-3A2F70FDEE47}" type="datetimeFigureOut">
              <a:rPr lang="sr-Latn-RS" smtClean="0"/>
              <a:pPr/>
              <a:t>7.5.2019.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1EB94-FBCA-4328-AEA9-F872AEFE0CA7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025-8BA3-43BD-8C64-3A2F70FDEE47}" type="datetimeFigureOut">
              <a:rPr lang="sr-Latn-RS" smtClean="0"/>
              <a:pPr/>
              <a:t>7.5.2019.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1EB94-FBCA-4328-AEA9-F872AEFE0CA7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025-8BA3-43BD-8C64-3A2F70FDEE47}" type="datetimeFigureOut">
              <a:rPr lang="sr-Latn-RS" smtClean="0"/>
              <a:pPr/>
              <a:t>7.5.2019.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1EB94-FBCA-4328-AEA9-F872AEFE0CA7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025-8BA3-43BD-8C64-3A2F70FDEE47}" type="datetimeFigureOut">
              <a:rPr lang="sr-Latn-RS" smtClean="0"/>
              <a:pPr/>
              <a:t>7.5.2019.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1EB94-FBCA-4328-AEA9-F872AEFE0CA7}" type="slidenum">
              <a:rPr lang="sr-Latn-RS" smtClean="0"/>
              <a:pPr/>
              <a:t>‹#›</a:t>
            </a:fld>
            <a:endParaRPr lang="sr-Latn-R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025-8BA3-43BD-8C64-3A2F70FDEE47}" type="datetimeFigureOut">
              <a:rPr lang="sr-Latn-RS" smtClean="0"/>
              <a:pPr/>
              <a:t>7.5.2019.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1EB94-FBCA-4328-AEA9-F872AEFE0CA7}" type="slidenum">
              <a:rPr lang="sr-Latn-RS" smtClean="0"/>
              <a:pPr/>
              <a:t>‹#›</a:t>
            </a:fld>
            <a:endParaRPr lang="sr-Latn-R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025-8BA3-43BD-8C64-3A2F70FDEE47}" type="datetimeFigureOut">
              <a:rPr lang="sr-Latn-RS" smtClean="0"/>
              <a:pPr/>
              <a:t>7.5.2019.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1EB94-FBCA-4328-AEA9-F872AEFE0CA7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025-8BA3-43BD-8C64-3A2F70FDEE47}" type="datetimeFigureOut">
              <a:rPr lang="sr-Latn-RS" smtClean="0"/>
              <a:pPr/>
              <a:t>7.5.2019.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1EB94-FBCA-4328-AEA9-F872AEFE0CA7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025-8BA3-43BD-8C64-3A2F70FDEE47}" type="datetimeFigureOut">
              <a:rPr lang="sr-Latn-RS" smtClean="0"/>
              <a:pPr/>
              <a:t>7.5.2019.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1EB94-FBCA-4328-AEA9-F872AEFE0CA7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025-8BA3-43BD-8C64-3A2F70FDEE47}" type="datetimeFigureOut">
              <a:rPr lang="sr-Latn-RS" smtClean="0"/>
              <a:pPr/>
              <a:t>7.5.2019.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1EB94-FBCA-4328-AEA9-F872AEFE0CA7}" type="slidenum">
              <a:rPr lang="sr-Latn-RS" smtClean="0"/>
              <a:pPr/>
              <a:t>‹#›</a:t>
            </a:fld>
            <a:endParaRPr lang="sr-Latn-R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025-8BA3-43BD-8C64-3A2F70FDEE47}" type="datetimeFigureOut">
              <a:rPr lang="sr-Latn-RS" smtClean="0"/>
              <a:pPr/>
              <a:t>7.5.2019.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1EB94-FBCA-4328-AEA9-F872AEFE0CA7}" type="slidenum">
              <a:rPr lang="sr-Latn-RS" smtClean="0"/>
              <a:pPr/>
              <a:t>‹#›</a:t>
            </a:fld>
            <a:endParaRPr lang="sr-Latn-R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B3C79"/>
            </a:gs>
            <a:gs pos="50000">
              <a:srgbClr val="6998DD"/>
            </a:gs>
            <a:gs pos="100000">
              <a:srgbClr val="ECB38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4C53025-8BA3-43BD-8C64-3A2F70FDEE47}" type="datetimeFigureOut">
              <a:rPr lang="sr-Latn-RS" smtClean="0"/>
              <a:pPr/>
              <a:t>7.5.2019.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E71EB94-FBCA-4328-AEA9-F872AEFE0CA7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90600"/>
            <a:ext cx="8229600" cy="1327318"/>
          </a:xfrm>
        </p:spPr>
        <p:txBody>
          <a:bodyPr/>
          <a:lstStyle/>
          <a:p>
            <a:r>
              <a:rPr lang="en-US" sz="7200" b="1" i="1" dirty="0"/>
              <a:t>MY ERASMUS EXPERIENCE</a:t>
            </a:r>
            <a:endParaRPr lang="sr-Latn-RS" sz="7200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7784" y="5733256"/>
            <a:ext cx="6400800" cy="1008112"/>
          </a:xfrm>
        </p:spPr>
        <p:txBody>
          <a:bodyPr/>
          <a:lstStyle/>
          <a:p>
            <a:pPr algn="r"/>
            <a:r>
              <a:rPr lang="en-US" b="1" i="1" dirty="0" err="1"/>
              <a:t>Ivana</a:t>
            </a:r>
            <a:r>
              <a:rPr lang="en-US" b="1" i="1" dirty="0"/>
              <a:t> </a:t>
            </a:r>
            <a:r>
              <a:rPr lang="en-US" b="1" i="1" dirty="0" err="1"/>
              <a:t>Stojiljkovi</a:t>
            </a:r>
            <a:r>
              <a:rPr lang="sr-Latn-RS" b="1" i="1" dirty="0"/>
              <a:t>ć 34/2016</a:t>
            </a:r>
          </a:p>
          <a:p>
            <a:pPr algn="r"/>
            <a:r>
              <a:rPr lang="sr-Latn-RS" b="1" i="1" dirty="0"/>
              <a:t>Summer Semester 2018</a:t>
            </a:r>
          </a:p>
        </p:txBody>
      </p:sp>
    </p:spTree>
    <p:extLst>
      <p:ext uri="{BB962C8B-B14F-4D97-AF65-F5344CB8AC3E}">
        <p14:creationId xmlns:p14="http://schemas.microsoft.com/office/powerpoint/2010/main" val="54308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00400" y="304800"/>
            <a:ext cx="5016882" cy="1250776"/>
          </a:xfrm>
        </p:spPr>
        <p:txBody>
          <a:bodyPr>
            <a:normAutofit/>
          </a:bodyPr>
          <a:lstStyle/>
          <a:p>
            <a:pPr algn="ctr">
              <a:buClr>
                <a:srgbClr val="ECB388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HARDEST PART</a:t>
            </a:r>
            <a:endParaRPr lang="de-DE" b="1" dirty="0">
              <a:solidFill>
                <a:schemeClr val="bg1"/>
              </a:solidFill>
            </a:endParaRPr>
          </a:p>
        </p:txBody>
      </p:sp>
      <p:pic>
        <p:nvPicPr>
          <p:cNvPr id="11" name="Content Placeholder 7" descr="28722076_1620986897969324_2104476413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489200"/>
            <a:ext cx="3276600" cy="4368800"/>
          </a:xfrm>
          <a:prstGeom prst="rect">
            <a:avLst/>
          </a:prstGeom>
        </p:spPr>
      </p:pic>
      <p:pic>
        <p:nvPicPr>
          <p:cNvPr id="21" name="Content Placeholder 20" descr="28870678_567991193599652_1366150313371773445_n.jpg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0" y="2457449"/>
            <a:ext cx="5867400" cy="4400551"/>
          </a:xfrm>
        </p:spPr>
      </p:pic>
      <p:cxnSp>
        <p:nvCxnSpPr>
          <p:cNvPr id="8" name="Straight Arrow Connector 7"/>
          <p:cNvCxnSpPr/>
          <p:nvPr/>
        </p:nvCxnSpPr>
        <p:spPr>
          <a:xfrm rot="16200000" flipH="1">
            <a:off x="6019800" y="1066800"/>
            <a:ext cx="609600" cy="30480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066800" y="1295400"/>
            <a:ext cx="32015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AMAZING TUTORS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2438400" y="1905000"/>
            <a:ext cx="609600" cy="45720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5657671"/>
            <a:ext cx="3276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 tours are</a:t>
            </a:r>
            <a:r>
              <a:rPr lang="sr-Latn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</a:t>
            </a:r>
            <a:r>
              <a:rPr lang="en-US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way of getting to know the city</a:t>
            </a:r>
          </a:p>
        </p:txBody>
      </p:sp>
    </p:spTree>
    <p:extLst>
      <p:ext uri="{BB962C8B-B14F-4D97-AF65-F5344CB8AC3E}">
        <p14:creationId xmlns:p14="http://schemas.microsoft.com/office/powerpoint/2010/main" val="68188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Bamberg is well known university city</a:t>
            </a:r>
          </a:p>
        </p:txBody>
      </p:sp>
      <p:pic>
        <p:nvPicPr>
          <p:cNvPr id="12" name="Content Placeholder 11" descr="sowi_400.jpg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810000" y="2133600"/>
            <a:ext cx="4343400" cy="2497455"/>
          </a:xfrm>
        </p:spPr>
      </p:pic>
      <p:pic>
        <p:nvPicPr>
          <p:cNvPr id="7" name="Content Placeholder 4" descr="1200px-Otto-Friedrich-Universität_Bamberg_logo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21475" y="4648200"/>
            <a:ext cx="2422525" cy="2422525"/>
          </a:xfrm>
          <a:prstGeom prst="rect">
            <a:avLst/>
          </a:prstGeom>
        </p:spPr>
      </p:pic>
      <p:pic>
        <p:nvPicPr>
          <p:cNvPr id="11" name="Content Placeholder 10" descr="huwi_400.jpg"/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0" y="4670901"/>
            <a:ext cx="3803650" cy="2187099"/>
          </a:xfrm>
        </p:spPr>
      </p:pic>
      <p:pic>
        <p:nvPicPr>
          <p:cNvPr id="10" name="Content Placeholder 7" descr="An-der-Universitaet-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81200"/>
            <a:ext cx="3803650" cy="268928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038600" y="4800600"/>
            <a:ext cx="2819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university building can easily be reached by bus or bike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Don't be afraid if your German is not perfect</a:t>
            </a:r>
          </a:p>
        </p:txBody>
      </p:sp>
      <p:pic>
        <p:nvPicPr>
          <p:cNvPr id="6" name="Content Placeholder 5" descr="lev.PN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3531221"/>
            <a:ext cx="7696200" cy="3097250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-228600" y="2209800"/>
            <a:ext cx="8001000" cy="1088136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matter what your language level is, there is preparatory course for you!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31292801_1673786339356046_4970580628211761152_n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2057400"/>
            <a:ext cx="2180630" cy="3876675"/>
          </a:xfrm>
        </p:spPr>
      </p:pic>
      <p:pic>
        <p:nvPicPr>
          <p:cNvPr id="9" name="Content Placeholder 8" descr="31369187_1672073186194028_6587858930116853760_n.jpg"/>
          <p:cNvPicPr>
            <a:picLocks noGrp="1" noChangeAspect="1"/>
          </p:cNvPicPr>
          <p:nvPr>
            <p:ph sz="quarter" idx="14"/>
          </p:nvPr>
        </p:nvPicPr>
        <p:blipFill>
          <a:blip r:embed="rId3"/>
          <a:srcRect l="11853" r="7776"/>
          <a:stretch>
            <a:fillRect/>
          </a:stretch>
        </p:blipFill>
        <p:spPr>
          <a:xfrm>
            <a:off x="6858000" y="2057400"/>
            <a:ext cx="1752600" cy="3876675"/>
          </a:xfr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</p:spPr>
        <p:txBody>
          <a:bodyPr/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Lectures…</a:t>
            </a:r>
          </a:p>
        </p:txBody>
      </p:sp>
      <p:sp>
        <p:nvSpPr>
          <p:cNvPr id="6" name="Rectangle 5"/>
          <p:cNvSpPr/>
          <p:nvPr/>
        </p:nvSpPr>
        <p:spPr>
          <a:xfrm rot="461263">
            <a:off x="25557" y="6005528"/>
            <a:ext cx="21002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…at its best</a:t>
            </a:r>
          </a:p>
        </p:txBody>
      </p:sp>
      <p:sp>
        <p:nvSpPr>
          <p:cNvPr id="7" name="Rectangle 6"/>
          <p:cNvSpPr/>
          <p:nvPr/>
        </p:nvSpPr>
        <p:spPr>
          <a:xfrm rot="20853479">
            <a:off x="6774417" y="6088770"/>
            <a:ext cx="23407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…at its worst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0" y="2362200"/>
            <a:ext cx="1985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Held both in English and German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4200" y="3962400"/>
            <a:ext cx="2438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Professors generally have understanding for exchange students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28821917_1621494027918611_126027392_o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4724401" y="3543299"/>
            <a:ext cx="4419600" cy="3314701"/>
          </a:xfrm>
        </p:spPr>
      </p:pic>
      <p:pic>
        <p:nvPicPr>
          <p:cNvPr id="5" name="Content Placeholder 17" descr=";l;l;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09600"/>
            <a:ext cx="2907506" cy="3876675"/>
          </a:xfrm>
          <a:prstGeom prst="rect">
            <a:avLst/>
          </a:prstGeom>
        </p:spPr>
      </p:pic>
      <p:pic>
        <p:nvPicPr>
          <p:cNvPr id="6" name="Content Placeholder 14" descr="31472533_1672939076107439_6652243620915052544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7" name="Content Placeholder 11" descr="31065713_1666923166709030_2967896305038262272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00" y="-42863"/>
            <a:ext cx="4876800" cy="3657601"/>
          </a:xfrm>
          <a:prstGeom prst="rect">
            <a:avLst/>
          </a:prstGeom>
        </p:spPr>
      </p:pic>
      <p:pic>
        <p:nvPicPr>
          <p:cNvPr id="9" name="Content Placeholder 17" descr=";l;l;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00401"/>
            <a:ext cx="2743200" cy="36576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743200" y="4724400"/>
            <a:ext cx="4267201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8466" y="2971800"/>
            <a:ext cx="8975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ACCOMMODATION IN STUDENTS DORMITORY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Bamberg</a:t>
            </a:r>
          </a:p>
        </p:txBody>
      </p:sp>
      <p:pic>
        <p:nvPicPr>
          <p:cNvPr id="10" name="Content Placeholder 9" descr="bamberg.jpg"/>
          <p:cNvPicPr>
            <a:picLocks noGrp="1" noChangeAspect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>
          <a:xfrm>
            <a:off x="6236494" y="2981325"/>
            <a:ext cx="2907506" cy="3876675"/>
          </a:xfr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0"/>
            <a:ext cx="2378075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 rot="360988">
            <a:off x="838200" y="5486400"/>
            <a:ext cx="22509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its beauty!</a:t>
            </a:r>
          </a:p>
        </p:txBody>
      </p:sp>
      <p:pic>
        <p:nvPicPr>
          <p:cNvPr id="7" name="Picture 6" descr="29542571_1641669105901103_7897852336993269256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2489200"/>
            <a:ext cx="3276600" cy="4368800"/>
          </a:xfrm>
          <a:prstGeom prst="rect">
            <a:avLst/>
          </a:prstGeom>
        </p:spPr>
      </p:pic>
      <p:pic>
        <p:nvPicPr>
          <p:cNvPr id="8" name="Picture 7" descr="29512314_1641669152567765_4575815545953487105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0250" y="2438400"/>
            <a:ext cx="33147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9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view places!</a:t>
            </a:r>
            <a:endParaRPr lang="sr-Latn-RS" sz="4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Content Placeholder 8" descr="29541659_1641669279234419_1362840229969813624_n.jpg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0" y="2981325"/>
            <a:ext cx="2907506" cy="3876675"/>
          </a:xfrm>
        </p:spPr>
      </p:pic>
      <p:pic>
        <p:nvPicPr>
          <p:cNvPr id="7" name="Content Placeholder 4" descr="29683193_1641669229234424_2298863548139203587_n.jpg"/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2895600" y="4005262"/>
            <a:ext cx="3803650" cy="2852738"/>
          </a:xfrm>
        </p:spPr>
      </p:pic>
      <p:sp>
        <p:nvSpPr>
          <p:cNvPr id="10" name="Rectangle 9"/>
          <p:cNvSpPr/>
          <p:nvPr/>
        </p:nvSpPr>
        <p:spPr>
          <a:xfrm rot="311455">
            <a:off x="467644" y="2286777"/>
            <a:ext cx="50914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Cathedral hill or castle, you choose</a:t>
            </a:r>
          </a:p>
        </p:txBody>
      </p:sp>
    </p:spTree>
    <p:extLst>
      <p:ext uri="{BB962C8B-B14F-4D97-AF65-F5344CB8AC3E}">
        <p14:creationId xmlns:p14="http://schemas.microsoft.com/office/powerpoint/2010/main" val="3098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84000"/>
            <a:lum/>
          </a:blip>
          <a:srcRect/>
          <a:stretch>
            <a:fillRect t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4865956" cy="2432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381000"/>
            <a:ext cx="5029201" cy="1054250"/>
          </a:xfrm>
        </p:spPr>
        <p:txBody>
          <a:bodyPr/>
          <a:lstStyle/>
          <a:p>
            <a:pPr algn="l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 beer town</a:t>
            </a:r>
            <a:r>
              <a:rPr lang="sr-Latn-R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sr-Latn-RS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3810000"/>
            <a:ext cx="3505200" cy="838200"/>
          </a:xfrm>
        </p:spPr>
        <p:txBody>
          <a:bodyPr>
            <a:normAutofit/>
          </a:bodyPr>
          <a:lstStyle/>
          <a:p>
            <a:pPr>
              <a:buClr>
                <a:srgbClr val="ECB388"/>
              </a:buClr>
              <a:buNone/>
            </a:pP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Brewery Museum</a:t>
            </a:r>
            <a:endParaRPr lang="sr-Latn-R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91"/>
          <a:stretch>
            <a:fillRect/>
          </a:stretch>
        </p:blipFill>
        <p:spPr>
          <a:xfrm>
            <a:off x="0" y="4412941"/>
            <a:ext cx="4724400" cy="2445059"/>
          </a:xfrm>
        </p:spPr>
      </p:pic>
      <p:pic>
        <p:nvPicPr>
          <p:cNvPr id="9" name="Picture 8" descr="viber image 2019-05-05 , 18.35.4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2895600"/>
            <a:ext cx="2971800" cy="39624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724400" y="3048000"/>
            <a:ext cx="1219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Famous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smoked beer!</a:t>
            </a:r>
            <a:endParaRPr lang="en-US" dirty="0"/>
          </a:p>
        </p:txBody>
      </p:sp>
      <p:pic>
        <p:nvPicPr>
          <p:cNvPr id="11" name="Picture 10" descr="31706479_1676989799035700_2861855224652365824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0"/>
            <a:ext cx="2514600" cy="3352800"/>
          </a:xfrm>
          <a:prstGeom prst="rect">
            <a:avLst/>
          </a:prstGeom>
        </p:spPr>
      </p:pic>
      <p:pic>
        <p:nvPicPr>
          <p:cNvPr id="12" name="Content Placeholder 8" descr="30742184_1665203460214334_4247451858055987200_n.jpg"/>
          <p:cNvPicPr>
            <a:picLocks noChangeAspect="1"/>
          </p:cNvPicPr>
          <p:nvPr/>
        </p:nvPicPr>
        <p:blipFill>
          <a:blip r:embed="rId7"/>
          <a:srcRect r="8719"/>
          <a:stretch>
            <a:fillRect/>
          </a:stretch>
        </p:blipFill>
        <p:spPr>
          <a:xfrm>
            <a:off x="6750844" y="3362325"/>
            <a:ext cx="2393156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69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5" descr="35464245_1722663474468332_2499374089542565888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-1762124"/>
            <a:ext cx="4800600" cy="64008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Content Placeholder 20" descr="30074411_1649763611758319_2055463537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387601"/>
            <a:ext cx="3352800" cy="4470400"/>
          </a:xfrm>
          <a:prstGeom prst="rect">
            <a:avLst/>
          </a:prstGeom>
        </p:spPr>
      </p:pic>
      <p:pic>
        <p:nvPicPr>
          <p:cNvPr id="9" name="Content Placeholder 18" descr="29547615_1642721292462551_1855384933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362450" cy="5816600"/>
          </a:xfrm>
          <a:prstGeom prst="rect">
            <a:avLst/>
          </a:prstGeom>
        </p:spPr>
      </p:pic>
      <p:pic>
        <p:nvPicPr>
          <p:cNvPr id="5" name="Content Placeholder 11" descr="38686054_647479012311994_1971071383895015424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8925" y="2128273"/>
            <a:ext cx="6315075" cy="4729727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600200" y="2209800"/>
            <a:ext cx="6779110" cy="7862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You will not get bored easily!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[poi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143498" cy="6857999"/>
          </a:xfrm>
        </p:spPr>
      </p:pic>
      <p:pic>
        <p:nvPicPr>
          <p:cNvPr id="11" name="Content Placeholder 8" descr="30738841_1660182760716404_4053377374169858048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0"/>
            <a:ext cx="4648200" cy="3486151"/>
          </a:xfrm>
          <a:prstGeom prst="rect">
            <a:avLst/>
          </a:prstGeom>
        </p:spPr>
      </p:pic>
      <p:pic>
        <p:nvPicPr>
          <p:cNvPr id="16" name="Content Placeholder 14" descr="38257323_2042265282473379_7144535349362950144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3143249"/>
            <a:ext cx="4953000" cy="3714751"/>
          </a:xfrm>
          <a:prstGeom prst="rect">
            <a:avLst/>
          </a:prstGeom>
        </p:spPr>
      </p:pic>
      <p:pic>
        <p:nvPicPr>
          <p:cNvPr id="5" name="Content Placeholder 9" descr="po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5600" y="2387600"/>
            <a:ext cx="3352800" cy="4470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19200" y="2362201"/>
            <a:ext cx="6705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you are not at a party, make your own!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5" descr="32280191_10204404828878313_9028326761510731776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105400" cy="3829051"/>
          </a:xfrm>
          <a:prstGeom prst="rect">
            <a:avLst/>
          </a:prstGeom>
        </p:spPr>
      </p:pic>
      <p:pic>
        <p:nvPicPr>
          <p:cNvPr id="5" name="Content Placeholder 7" descr="heidelber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23315"/>
            <a:ext cx="5105400" cy="3834685"/>
          </a:xfrm>
          <a:prstGeom prst="rect">
            <a:avLst/>
          </a:prstGeom>
        </p:spPr>
      </p:pic>
      <p:pic>
        <p:nvPicPr>
          <p:cNvPr id="11" name="Content Placeholder 8" descr="cvbn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799" y="0"/>
            <a:ext cx="6172201" cy="3477295"/>
          </a:xfrm>
          <a:prstGeom prst="rect">
            <a:avLst/>
          </a:prstGeom>
        </p:spPr>
      </p:pic>
      <p:pic>
        <p:nvPicPr>
          <p:cNvPr id="12" name="Content Placeholder 11" descr="31913738_10156450200910972_589977113168183296_n.jpg"/>
          <p:cNvPicPr>
            <a:picLocks noGrp="1" noChangeAspect="1"/>
          </p:cNvPicPr>
          <p:nvPr>
            <p:ph sz="quarter" idx="14"/>
          </p:nvPr>
        </p:nvPicPr>
        <p:blipFill>
          <a:blip r:embed="rId5"/>
          <a:stretch>
            <a:fillRect/>
          </a:stretch>
        </p:blipFill>
        <p:spPr>
          <a:xfrm>
            <a:off x="3810000" y="2857499"/>
            <a:ext cx="5334000" cy="4000501"/>
          </a:xfrm>
        </p:spPr>
      </p:pic>
      <p:pic>
        <p:nvPicPr>
          <p:cNvPr id="13" name="Content Placeholder 22" descr="10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97698">
            <a:off x="1647003" y="1820527"/>
            <a:ext cx="2706202" cy="3608270"/>
          </a:xfrm>
          <a:prstGeom prst="rect">
            <a:avLst/>
          </a:prstGeom>
        </p:spPr>
      </p:pic>
      <p:pic>
        <p:nvPicPr>
          <p:cNvPr id="14" name="Content Placeholder 24" descr="30118485_1651143278287019_508453000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95427">
            <a:off x="4579949" y="1568150"/>
            <a:ext cx="3106233" cy="414164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286000" y="24384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you finish your exams travel wherever you want!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52400" y="2362200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Salzburg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28800" y="4800600"/>
            <a:ext cx="2146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Palma de Mallorca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43800" y="2362200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</a:t>
            </a:r>
            <a:r>
              <a:rPr lang="sr-Latn-RS" b="1">
                <a:solidFill>
                  <a:schemeClr val="bg1"/>
                </a:solidFill>
              </a:rPr>
              <a:t>ure</a:t>
            </a:r>
            <a:r>
              <a:rPr lang="en-US" b="1">
                <a:solidFill>
                  <a:schemeClr val="bg1"/>
                </a:solidFill>
              </a:rPr>
              <a:t>mberg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077200" y="6248400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Berlin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05400" y="5181600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Krakow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00200" y="6488668"/>
            <a:ext cx="1377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Heidelberg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5" descr="5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4114799"/>
          </a:xfrm>
          <a:prstGeom prst="rect">
            <a:avLst/>
          </a:prstGeom>
        </p:spPr>
      </p:pic>
      <p:pic>
        <p:nvPicPr>
          <p:cNvPr id="5" name="Content Placeholder 4" descr="78.jpg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0" y="3143251"/>
            <a:ext cx="4953000" cy="3714749"/>
          </a:xfrm>
        </p:spPr>
      </p:pic>
      <p:pic>
        <p:nvPicPr>
          <p:cNvPr id="29" name="Content Placeholder 28" descr="41903788_479816265827676_8589259689429041152_n.jpg"/>
          <p:cNvPicPr>
            <a:picLocks noGrp="1" noChangeAspect="1"/>
          </p:cNvPicPr>
          <p:nvPr>
            <p:ph sz="quarter" idx="14"/>
          </p:nvPr>
        </p:nvPicPr>
        <p:blipFill>
          <a:blip r:embed="rId4"/>
          <a:srcRect t="19977"/>
          <a:stretch>
            <a:fillRect/>
          </a:stretch>
        </p:blipFill>
        <p:spPr>
          <a:xfrm rot="5400000">
            <a:off x="5695804" y="1695596"/>
            <a:ext cx="2629192" cy="4267200"/>
          </a:xfrm>
        </p:spPr>
      </p:pic>
      <p:sp>
        <p:nvSpPr>
          <p:cNvPr id="6" name="Rectangle 5"/>
          <p:cNvSpPr/>
          <p:nvPr/>
        </p:nvSpPr>
        <p:spPr>
          <a:xfrm>
            <a:off x="2514600" y="457200"/>
            <a:ext cx="47115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friends for life!</a:t>
            </a:r>
          </a:p>
        </p:txBody>
      </p:sp>
      <p:sp>
        <p:nvSpPr>
          <p:cNvPr id="7" name="Rectangle 6"/>
          <p:cNvSpPr/>
          <p:nvPr/>
        </p:nvSpPr>
        <p:spPr>
          <a:xfrm>
            <a:off x="1295400" y="6027003"/>
            <a:ext cx="76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KOREAN ROOMMATE</a:t>
            </a:r>
            <a:r>
              <a:rPr lang="sr-Latn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VISITING ME IN </a:t>
            </a:r>
            <a:r>
              <a:rPr lang="sr-Latn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BELGRADE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10800000">
            <a:off x="4495800" y="5257800"/>
            <a:ext cx="1066800" cy="60960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628800"/>
            <a:ext cx="8568952" cy="3312368"/>
          </a:xfrm>
        </p:spPr>
        <p:txBody>
          <a:bodyPr/>
          <a:lstStyle/>
          <a:p>
            <a:r>
              <a:rPr lang="en-US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LUCK</a:t>
            </a:r>
            <a:r>
              <a:rPr lang="de-DE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sr-Latn-RS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331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428</TotalTime>
  <Words>174</Words>
  <Application>Microsoft Office PowerPoint</Application>
  <PresentationFormat>On-screen Show (4:3)</PresentationFormat>
  <Paragraphs>35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Book Antiqua</vt:lpstr>
      <vt:lpstr>Wingdings</vt:lpstr>
      <vt:lpstr>Hardcover</vt:lpstr>
      <vt:lpstr>MY ERASMUS EXPERIENCE</vt:lpstr>
      <vt:lpstr>PowerPoint Presentation</vt:lpstr>
      <vt:lpstr>Bamberg is well known university city</vt:lpstr>
      <vt:lpstr>Don't be afraid if your German is not perfect</vt:lpstr>
      <vt:lpstr>Lectures…</vt:lpstr>
      <vt:lpstr>PowerPoint Presentation</vt:lpstr>
      <vt:lpstr>Bamberg</vt:lpstr>
      <vt:lpstr>Best view places!</vt:lpstr>
      <vt:lpstr>Little beer town!</vt:lpstr>
      <vt:lpstr>PowerPoint Presentation</vt:lpstr>
      <vt:lpstr>PowerPoint Presentation</vt:lpstr>
      <vt:lpstr>PowerPoint Presentation</vt:lpstr>
      <vt:lpstr>PowerPoint Presentation</vt:lpstr>
      <vt:lpstr>GOOD LUCK!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 Bamberg</dc:title>
  <dc:creator>Zana</dc:creator>
  <cp:lastModifiedBy>Emilija Lipovsek</cp:lastModifiedBy>
  <cp:revision>90</cp:revision>
  <dcterms:created xsi:type="dcterms:W3CDTF">2018-01-03T16:10:22Z</dcterms:created>
  <dcterms:modified xsi:type="dcterms:W3CDTF">2019-05-07T16:53:29Z</dcterms:modified>
</cp:coreProperties>
</file>