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miko Ultra-Bold" panose="020B0604020202020204" charset="-18"/>
      <p:regular r:id="rId12"/>
    </p:embeddedFont>
    <p:embeddedFont>
      <p:font typeface="Atkinson Hyperlegible" panose="020B0604020202020204" charset="-18"/>
      <p:regular r:id="rId13"/>
    </p:embeddedFont>
    <p:embeddedFont>
      <p:font typeface="Atkinson Hyperlegible Bold" panose="020B0604020202020204" charset="-18"/>
      <p:regular r:id="rId14"/>
    </p:embeddedFont>
    <p:embeddedFont>
      <p:font typeface="New Icon Script" panose="020B0604020202020204" charset="-18"/>
      <p:regular r:id="rId15"/>
    </p:embeddedFont>
    <p:embeddedFont>
      <p:font typeface="Sugo Display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946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stasija Bezbradica" userId="a8c91cc615776110" providerId="LiveId" clId="{82F95F51-DD86-4D34-ACCC-655B5E482F32}"/>
    <pc:docChg chg="custSel modSld">
      <pc:chgData name="Anastasija Bezbradica" userId="a8c91cc615776110" providerId="LiveId" clId="{82F95F51-DD86-4D34-ACCC-655B5E482F32}" dt="2026-02-12T13:56:23.402" v="40" actId="1076"/>
      <pc:docMkLst>
        <pc:docMk/>
      </pc:docMkLst>
      <pc:sldChg chg="modSp mod">
        <pc:chgData name="Anastasija Bezbradica" userId="a8c91cc615776110" providerId="LiveId" clId="{82F95F51-DD86-4D34-ACCC-655B5E482F32}" dt="2026-02-12T13:56:23.402" v="40" actId="1076"/>
        <pc:sldMkLst>
          <pc:docMk/>
          <pc:sldMk cId="0" sldId="264"/>
        </pc:sldMkLst>
        <pc:spChg chg="mod">
          <ac:chgData name="Anastasija Bezbradica" userId="a8c91cc615776110" providerId="LiveId" clId="{82F95F51-DD86-4D34-ACCC-655B5E482F32}" dt="2026-02-12T13:56:12.717" v="38" actId="1076"/>
          <ac:spMkLst>
            <pc:docMk/>
            <pc:sldMk cId="0" sldId="264"/>
            <ac:spMk id="3" creationId="{00000000-0000-0000-0000-000000000000}"/>
          </ac:spMkLst>
        </pc:spChg>
        <pc:spChg chg="mod">
          <ac:chgData name="Anastasija Bezbradica" userId="a8c91cc615776110" providerId="LiveId" clId="{82F95F51-DD86-4D34-ACCC-655B5E482F32}" dt="2026-02-12T13:55:27.552" v="31" actId="1076"/>
          <ac:spMkLst>
            <pc:docMk/>
            <pc:sldMk cId="0" sldId="264"/>
            <ac:spMk id="8" creationId="{00000000-0000-0000-0000-000000000000}"/>
          </ac:spMkLst>
        </pc:spChg>
        <pc:spChg chg="mod">
          <ac:chgData name="Anastasija Bezbradica" userId="a8c91cc615776110" providerId="LiveId" clId="{82F95F51-DD86-4D34-ACCC-655B5E482F32}" dt="2026-02-12T13:56:18.792" v="39" actId="1076"/>
          <ac:spMkLst>
            <pc:docMk/>
            <pc:sldMk cId="0" sldId="264"/>
            <ac:spMk id="23" creationId="{00000000-0000-0000-0000-000000000000}"/>
          </ac:spMkLst>
        </pc:spChg>
        <pc:spChg chg="mod">
          <ac:chgData name="Anastasija Bezbradica" userId="a8c91cc615776110" providerId="LiveId" clId="{82F95F51-DD86-4D34-ACCC-655B5E482F32}" dt="2026-02-12T13:55:34.111" v="32" actId="1076"/>
          <ac:spMkLst>
            <pc:docMk/>
            <pc:sldMk cId="0" sldId="264"/>
            <ac:spMk id="24" creationId="{00000000-0000-0000-0000-000000000000}"/>
          </ac:spMkLst>
        </pc:spChg>
        <pc:spChg chg="mod">
          <ac:chgData name="Anastasija Bezbradica" userId="a8c91cc615776110" providerId="LiveId" clId="{82F95F51-DD86-4D34-ACCC-655B5E482F32}" dt="2026-02-12T13:56:23.402" v="40" actId="1076"/>
          <ac:spMkLst>
            <pc:docMk/>
            <pc:sldMk cId="0" sldId="264"/>
            <ac:spMk id="29" creationId="{00000000-0000-0000-0000-000000000000}"/>
          </ac:spMkLst>
        </pc:spChg>
        <pc:spChg chg="mod">
          <ac:chgData name="Anastasija Bezbradica" userId="a8c91cc615776110" providerId="LiveId" clId="{82F95F51-DD86-4D34-ACCC-655B5E482F32}" dt="2026-02-12T13:55:40.709" v="33" actId="1076"/>
          <ac:spMkLst>
            <pc:docMk/>
            <pc:sldMk cId="0" sldId="264"/>
            <ac:spMk id="30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11" Type="http://schemas.openxmlformats.org/officeDocument/2006/relationships/image" Target="../media/image6.jpeg"/><Relationship Id="rId5" Type="http://schemas.openxmlformats.org/officeDocument/2006/relationships/image" Target="../media/image14.jpeg"/><Relationship Id="rId10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3.png"/><Relationship Id="rId3" Type="http://schemas.openxmlformats.org/officeDocument/2006/relationships/image" Target="../media/image7.jpeg"/><Relationship Id="rId7" Type="http://schemas.openxmlformats.org/officeDocument/2006/relationships/image" Target="../media/image8.svg"/><Relationship Id="rId12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21.jpeg"/><Relationship Id="rId4" Type="http://schemas.openxmlformats.org/officeDocument/2006/relationships/image" Target="../media/image6.jpe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4.jpeg"/><Relationship Id="rId5" Type="http://schemas.openxmlformats.org/officeDocument/2006/relationships/image" Target="../media/image22.jpeg"/><Relationship Id="rId10" Type="http://schemas.openxmlformats.org/officeDocument/2006/relationships/image" Target="../media/image6.jpe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6.jpe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2.pn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0.svg"/><Relationship Id="rId3" Type="http://schemas.openxmlformats.org/officeDocument/2006/relationships/image" Target="../media/image8.svg"/><Relationship Id="rId7" Type="http://schemas.openxmlformats.org/officeDocument/2006/relationships/image" Target="../media/image3.png"/><Relationship Id="rId12" Type="http://schemas.openxmlformats.org/officeDocument/2006/relationships/image" Target="../media/image1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11" Type="http://schemas.openxmlformats.org/officeDocument/2006/relationships/image" Target="../media/image13.png"/><Relationship Id="rId5" Type="http://schemas.openxmlformats.org/officeDocument/2006/relationships/image" Target="../media/image20.png"/><Relationship Id="rId10" Type="http://schemas.openxmlformats.org/officeDocument/2006/relationships/image" Target="../media/image6.jpeg"/><Relationship Id="rId4" Type="http://schemas.openxmlformats.org/officeDocument/2006/relationships/image" Target="../media/image10.png"/><Relationship Id="rId9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33.jpeg"/><Relationship Id="rId5" Type="http://schemas.openxmlformats.org/officeDocument/2006/relationships/image" Target="../media/image31.jpeg"/><Relationship Id="rId10" Type="http://schemas.openxmlformats.org/officeDocument/2006/relationships/image" Target="../media/image6.jpe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13" Type="http://schemas.openxmlformats.org/officeDocument/2006/relationships/image" Target="../media/image37.svg"/><Relationship Id="rId3" Type="http://schemas.openxmlformats.org/officeDocument/2006/relationships/image" Target="../media/image2.png"/><Relationship Id="rId7" Type="http://schemas.openxmlformats.org/officeDocument/2006/relationships/image" Target="../media/image8.svg"/><Relationship Id="rId12" Type="http://schemas.openxmlformats.org/officeDocument/2006/relationships/image" Target="../media/image3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6.png"/><Relationship Id="rId5" Type="http://schemas.openxmlformats.org/officeDocument/2006/relationships/image" Target="../media/image7.jpeg"/><Relationship Id="rId10" Type="http://schemas.openxmlformats.org/officeDocument/2006/relationships/image" Target="../media/image13.png"/><Relationship Id="rId4" Type="http://schemas.openxmlformats.org/officeDocument/2006/relationships/image" Target="../media/image6.jpeg"/><Relationship Id="rId9" Type="http://schemas.openxmlformats.org/officeDocument/2006/relationships/image" Target="../media/image3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27" t="-13111" r="-1430" b="-18232"/>
            </a:stretch>
          </a:blipFill>
        </p:spPr>
        <p:txBody>
          <a:bodyPr/>
          <a:lstStyle/>
          <a:p>
            <a:endParaRPr lang="sr-Latn-RS"/>
          </a:p>
        </p:txBody>
      </p:sp>
      <p:grpSp>
        <p:nvGrpSpPr>
          <p:cNvPr id="3" name="Group 3"/>
          <p:cNvGrpSpPr/>
          <p:nvPr/>
        </p:nvGrpSpPr>
        <p:grpSpPr>
          <a:xfrm>
            <a:off x="734279" y="490930"/>
            <a:ext cx="16819441" cy="9514689"/>
            <a:chOff x="0" y="0"/>
            <a:chExt cx="22425921" cy="12686252"/>
          </a:xfrm>
        </p:grpSpPr>
        <p:sp>
          <p:nvSpPr>
            <p:cNvPr id="4" name="Freeform 4"/>
            <p:cNvSpPr/>
            <p:nvPr/>
          </p:nvSpPr>
          <p:spPr>
            <a:xfrm flipH="1">
              <a:off x="18129687" y="63500"/>
              <a:ext cx="4296235" cy="12622752"/>
            </a:xfrm>
            <a:custGeom>
              <a:avLst/>
              <a:gdLst/>
              <a:ahLst/>
              <a:cxnLst/>
              <a:rect l="l" t="t" r="r" b="b"/>
              <a:pathLst>
                <a:path w="4296235" h="12622752">
                  <a:moveTo>
                    <a:pt x="4296234" y="0"/>
                  </a:moveTo>
                  <a:lnTo>
                    <a:pt x="0" y="0"/>
                  </a:lnTo>
                  <a:lnTo>
                    <a:pt x="0" y="12622752"/>
                  </a:lnTo>
                  <a:lnTo>
                    <a:pt x="4296234" y="12622752"/>
                  </a:lnTo>
                  <a:lnTo>
                    <a:pt x="4296234" y="0"/>
                  </a:lnTo>
                  <a:close/>
                </a:path>
              </a:pathLst>
            </a:custGeom>
            <a:blipFill>
              <a:blip r:embed="rId3"/>
              <a:stretch>
                <a:fillRect r="-340429"/>
              </a:stretch>
            </a:blipFill>
          </p:spPr>
          <p:txBody>
            <a:bodyPr/>
            <a:lstStyle/>
            <a:p>
              <a:endParaRPr lang="sr-Latn-RS"/>
            </a:p>
          </p:txBody>
        </p:sp>
        <p:sp>
          <p:nvSpPr>
            <p:cNvPr id="5" name="Freeform 5"/>
            <p:cNvSpPr/>
            <p:nvPr/>
          </p:nvSpPr>
          <p:spPr>
            <a:xfrm flipH="1">
              <a:off x="0" y="0"/>
              <a:ext cx="18921873" cy="12622752"/>
            </a:xfrm>
            <a:custGeom>
              <a:avLst/>
              <a:gdLst/>
              <a:ahLst/>
              <a:cxnLst/>
              <a:rect l="l" t="t" r="r" b="b"/>
              <a:pathLst>
                <a:path w="18921873" h="12622752">
                  <a:moveTo>
                    <a:pt x="18921873" y="0"/>
                  </a:moveTo>
                  <a:lnTo>
                    <a:pt x="0" y="0"/>
                  </a:lnTo>
                  <a:lnTo>
                    <a:pt x="0" y="12622752"/>
                  </a:lnTo>
                  <a:lnTo>
                    <a:pt x="18921873" y="12622752"/>
                  </a:lnTo>
                  <a:lnTo>
                    <a:pt x="18921873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sr-Latn-RS"/>
            </a:p>
          </p:txBody>
        </p:sp>
      </p:grpSp>
      <p:sp>
        <p:nvSpPr>
          <p:cNvPr id="6" name="Freeform 6"/>
          <p:cNvSpPr/>
          <p:nvPr/>
        </p:nvSpPr>
        <p:spPr>
          <a:xfrm rot="-68087">
            <a:off x="9152479" y="596354"/>
            <a:ext cx="848479" cy="864692"/>
          </a:xfrm>
          <a:custGeom>
            <a:avLst/>
            <a:gdLst/>
            <a:ahLst/>
            <a:cxnLst/>
            <a:rect l="l" t="t" r="r" b="b"/>
            <a:pathLst>
              <a:path w="848479" h="864692">
                <a:moveTo>
                  <a:pt x="0" y="0"/>
                </a:moveTo>
                <a:lnTo>
                  <a:pt x="848479" y="0"/>
                </a:lnTo>
                <a:lnTo>
                  <a:pt x="848479" y="864692"/>
                </a:lnTo>
                <a:lnTo>
                  <a:pt x="0" y="8646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7" name="Freeform 7"/>
          <p:cNvSpPr/>
          <p:nvPr/>
        </p:nvSpPr>
        <p:spPr>
          <a:xfrm>
            <a:off x="11434356" y="1216082"/>
            <a:ext cx="6412092" cy="8789537"/>
          </a:xfrm>
          <a:custGeom>
            <a:avLst/>
            <a:gdLst/>
            <a:ahLst/>
            <a:cxnLst/>
            <a:rect l="l" t="t" r="r" b="b"/>
            <a:pathLst>
              <a:path w="6412092" h="8789537">
                <a:moveTo>
                  <a:pt x="0" y="0"/>
                </a:moveTo>
                <a:lnTo>
                  <a:pt x="6412092" y="0"/>
                </a:lnTo>
                <a:lnTo>
                  <a:pt x="6412092" y="8789538"/>
                </a:lnTo>
                <a:lnTo>
                  <a:pt x="0" y="87895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8" name="TextBox 8"/>
          <p:cNvSpPr txBox="1"/>
          <p:nvPr/>
        </p:nvSpPr>
        <p:spPr>
          <a:xfrm>
            <a:off x="1321146" y="2536288"/>
            <a:ext cx="11397461" cy="4097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970"/>
              </a:lnSpc>
              <a:spcBef>
                <a:spcPct val="0"/>
              </a:spcBef>
            </a:pPr>
            <a:r>
              <a:rPr lang="en-US" sz="23550" spc="259">
                <a:solidFill>
                  <a:srgbClr val="402B2B"/>
                </a:solidFill>
                <a:latin typeface="Sugo Display"/>
                <a:ea typeface="Sugo Display"/>
                <a:cs typeface="Sugo Display"/>
                <a:sym typeface="Sugo Display"/>
              </a:rPr>
              <a:t>Kongef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21572" y="6323427"/>
            <a:ext cx="9226694" cy="1061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80"/>
              </a:lnSpc>
              <a:spcBef>
                <a:spcPct val="0"/>
              </a:spcBef>
            </a:pPr>
            <a:r>
              <a:rPr lang="en-US" sz="6200" spc="-62">
                <a:solidFill>
                  <a:srgbClr val="000000"/>
                </a:solidFill>
                <a:latin typeface="New Icon Script"/>
                <a:ea typeface="New Icon Script"/>
                <a:cs typeface="New Icon Script"/>
                <a:sym typeface="New Icon Script"/>
              </a:rPr>
              <a:t>April 2026.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68" t="-11441" r="-5003" b="-17200"/>
            </a:stretch>
          </a:blipFill>
        </p:spPr>
        <p:txBody>
          <a:bodyPr/>
          <a:lstStyle/>
          <a:p>
            <a:endParaRPr lang="sr-Latn-RS"/>
          </a:p>
        </p:txBody>
      </p:sp>
      <p:grpSp>
        <p:nvGrpSpPr>
          <p:cNvPr id="3" name="Group 3"/>
          <p:cNvGrpSpPr/>
          <p:nvPr/>
        </p:nvGrpSpPr>
        <p:grpSpPr>
          <a:xfrm rot="981642">
            <a:off x="12393407" y="-3215922"/>
            <a:ext cx="6988557" cy="5105374"/>
            <a:chOff x="0" y="0"/>
            <a:chExt cx="2679708" cy="1957616"/>
          </a:xfrm>
        </p:grpSpPr>
        <p:sp>
          <p:nvSpPr>
            <p:cNvPr id="4" name="Freeform 4"/>
            <p:cNvSpPr/>
            <p:nvPr/>
          </p:nvSpPr>
          <p:spPr>
            <a:xfrm>
              <a:off x="-770" y="-1274"/>
              <a:ext cx="2679135" cy="1953947"/>
            </a:xfrm>
            <a:custGeom>
              <a:avLst/>
              <a:gdLst/>
              <a:ahLst/>
              <a:cxnLst/>
              <a:rect l="l" t="t" r="r" b="b"/>
              <a:pathLst>
                <a:path w="2679135" h="1953947">
                  <a:moveTo>
                    <a:pt x="2679045" y="1729019"/>
                  </a:moveTo>
                  <a:cubicBezTo>
                    <a:pt x="2677612" y="1240850"/>
                    <a:pt x="2660416" y="580896"/>
                    <a:pt x="2660416" y="93964"/>
                  </a:cubicBezTo>
                  <a:cubicBezTo>
                    <a:pt x="2660416" y="86549"/>
                    <a:pt x="2661849" y="79134"/>
                    <a:pt x="2661849" y="72954"/>
                  </a:cubicBezTo>
                  <a:cubicBezTo>
                    <a:pt x="2660416" y="71719"/>
                    <a:pt x="2658983" y="71719"/>
                    <a:pt x="2657550" y="70483"/>
                  </a:cubicBezTo>
                  <a:cubicBezTo>
                    <a:pt x="2657550" y="70483"/>
                    <a:pt x="2656117" y="71719"/>
                    <a:pt x="2656117" y="72954"/>
                  </a:cubicBezTo>
                  <a:cubicBezTo>
                    <a:pt x="2653251" y="79134"/>
                    <a:pt x="2647519" y="79134"/>
                    <a:pt x="2641787" y="79134"/>
                  </a:cubicBezTo>
                  <a:cubicBezTo>
                    <a:pt x="2634622" y="77898"/>
                    <a:pt x="2627457" y="71719"/>
                    <a:pt x="2618859" y="74190"/>
                  </a:cubicBezTo>
                  <a:cubicBezTo>
                    <a:pt x="2615993" y="75426"/>
                    <a:pt x="2610261" y="72954"/>
                    <a:pt x="2608828" y="70483"/>
                  </a:cubicBezTo>
                  <a:cubicBezTo>
                    <a:pt x="2604529" y="65539"/>
                    <a:pt x="2598797" y="65539"/>
                    <a:pt x="2593065" y="68011"/>
                  </a:cubicBezTo>
                  <a:cubicBezTo>
                    <a:pt x="2590199" y="69247"/>
                    <a:pt x="2587333" y="68011"/>
                    <a:pt x="2584467" y="68011"/>
                  </a:cubicBezTo>
                  <a:cubicBezTo>
                    <a:pt x="2580168" y="68011"/>
                    <a:pt x="2574436" y="66775"/>
                    <a:pt x="2570137" y="65539"/>
                  </a:cubicBezTo>
                  <a:cubicBezTo>
                    <a:pt x="2568704" y="65539"/>
                    <a:pt x="2565838" y="64303"/>
                    <a:pt x="2564405" y="64303"/>
                  </a:cubicBezTo>
                  <a:cubicBezTo>
                    <a:pt x="2560106" y="63067"/>
                    <a:pt x="2555807" y="59360"/>
                    <a:pt x="2551508" y="64303"/>
                  </a:cubicBezTo>
                  <a:cubicBezTo>
                    <a:pt x="2551508" y="64303"/>
                    <a:pt x="2548642" y="64303"/>
                    <a:pt x="2547209" y="63067"/>
                  </a:cubicBezTo>
                  <a:cubicBezTo>
                    <a:pt x="2545776" y="60596"/>
                    <a:pt x="2544343" y="56888"/>
                    <a:pt x="2542910" y="54416"/>
                  </a:cubicBezTo>
                  <a:cubicBezTo>
                    <a:pt x="2540044" y="50709"/>
                    <a:pt x="2540044" y="44529"/>
                    <a:pt x="2535745" y="42058"/>
                  </a:cubicBezTo>
                  <a:cubicBezTo>
                    <a:pt x="2532879" y="40822"/>
                    <a:pt x="2531446" y="39586"/>
                    <a:pt x="2530013" y="37114"/>
                  </a:cubicBezTo>
                  <a:cubicBezTo>
                    <a:pt x="2530013" y="35878"/>
                    <a:pt x="2527147" y="34642"/>
                    <a:pt x="2527147" y="33407"/>
                  </a:cubicBezTo>
                  <a:lnTo>
                    <a:pt x="2522848" y="29699"/>
                  </a:lnTo>
                  <a:cubicBezTo>
                    <a:pt x="2521415" y="27227"/>
                    <a:pt x="2519982" y="23520"/>
                    <a:pt x="2517116" y="22284"/>
                  </a:cubicBezTo>
                  <a:cubicBezTo>
                    <a:pt x="2511384" y="18576"/>
                    <a:pt x="2509951" y="13633"/>
                    <a:pt x="2512817" y="7453"/>
                  </a:cubicBezTo>
                  <a:cubicBezTo>
                    <a:pt x="2508518" y="6217"/>
                    <a:pt x="2505652" y="3746"/>
                    <a:pt x="2501353" y="3746"/>
                  </a:cubicBezTo>
                  <a:cubicBezTo>
                    <a:pt x="2484157" y="4982"/>
                    <a:pt x="2465528" y="7453"/>
                    <a:pt x="2448332" y="8689"/>
                  </a:cubicBezTo>
                  <a:cubicBezTo>
                    <a:pt x="2445466" y="8689"/>
                    <a:pt x="2441167" y="9925"/>
                    <a:pt x="2439735" y="11161"/>
                  </a:cubicBezTo>
                  <a:cubicBezTo>
                    <a:pt x="2428270" y="17340"/>
                    <a:pt x="2416806" y="12397"/>
                    <a:pt x="2405342" y="11161"/>
                  </a:cubicBezTo>
                  <a:cubicBezTo>
                    <a:pt x="2396744" y="11161"/>
                    <a:pt x="2388146" y="7453"/>
                    <a:pt x="2379548" y="6217"/>
                  </a:cubicBezTo>
                  <a:cubicBezTo>
                    <a:pt x="2369517" y="4982"/>
                    <a:pt x="2360920" y="6217"/>
                    <a:pt x="2350889" y="4982"/>
                  </a:cubicBezTo>
                  <a:cubicBezTo>
                    <a:pt x="2349456" y="4982"/>
                    <a:pt x="2348022" y="3746"/>
                    <a:pt x="2346589" y="2510"/>
                  </a:cubicBezTo>
                  <a:cubicBezTo>
                    <a:pt x="2343724" y="-1266"/>
                    <a:pt x="2337991" y="4"/>
                    <a:pt x="2335125" y="1274"/>
                  </a:cubicBezTo>
                  <a:cubicBezTo>
                    <a:pt x="2330826" y="3746"/>
                    <a:pt x="2329394" y="7453"/>
                    <a:pt x="2326527" y="11161"/>
                  </a:cubicBezTo>
                  <a:cubicBezTo>
                    <a:pt x="2319362" y="12397"/>
                    <a:pt x="2309331" y="13633"/>
                    <a:pt x="2302166" y="17340"/>
                  </a:cubicBezTo>
                  <a:cubicBezTo>
                    <a:pt x="2296435" y="19812"/>
                    <a:pt x="2293569" y="21048"/>
                    <a:pt x="2289269" y="18576"/>
                  </a:cubicBezTo>
                  <a:lnTo>
                    <a:pt x="2287836" y="19812"/>
                  </a:lnTo>
                  <a:cubicBezTo>
                    <a:pt x="2290702" y="22284"/>
                    <a:pt x="2292136" y="25991"/>
                    <a:pt x="2295001" y="28463"/>
                  </a:cubicBezTo>
                  <a:cubicBezTo>
                    <a:pt x="2290702" y="29699"/>
                    <a:pt x="2284970" y="32171"/>
                    <a:pt x="2282105" y="30935"/>
                  </a:cubicBezTo>
                  <a:cubicBezTo>
                    <a:pt x="2274940" y="29699"/>
                    <a:pt x="2272074" y="32171"/>
                    <a:pt x="2266341" y="34642"/>
                  </a:cubicBezTo>
                  <a:cubicBezTo>
                    <a:pt x="2260610" y="38350"/>
                    <a:pt x="2253445" y="40822"/>
                    <a:pt x="2247713" y="43294"/>
                  </a:cubicBezTo>
                  <a:cubicBezTo>
                    <a:pt x="2246280" y="43294"/>
                    <a:pt x="2244846" y="43294"/>
                    <a:pt x="2243414" y="42058"/>
                  </a:cubicBezTo>
                  <a:cubicBezTo>
                    <a:pt x="2241980" y="42058"/>
                    <a:pt x="2240547" y="40822"/>
                    <a:pt x="2240547" y="40822"/>
                  </a:cubicBezTo>
                  <a:cubicBezTo>
                    <a:pt x="2233382" y="43294"/>
                    <a:pt x="2226217" y="45765"/>
                    <a:pt x="2219052" y="43294"/>
                  </a:cubicBezTo>
                  <a:cubicBezTo>
                    <a:pt x="2217620" y="43294"/>
                    <a:pt x="2217620" y="44529"/>
                    <a:pt x="2216187" y="44529"/>
                  </a:cubicBezTo>
                  <a:cubicBezTo>
                    <a:pt x="2207589" y="47001"/>
                    <a:pt x="2201857" y="55652"/>
                    <a:pt x="2190393" y="55652"/>
                  </a:cubicBezTo>
                  <a:cubicBezTo>
                    <a:pt x="2181795" y="55652"/>
                    <a:pt x="2173197" y="61832"/>
                    <a:pt x="2164599" y="61832"/>
                  </a:cubicBezTo>
                  <a:cubicBezTo>
                    <a:pt x="2154567" y="63067"/>
                    <a:pt x="2145970" y="65539"/>
                    <a:pt x="2137372" y="69247"/>
                  </a:cubicBezTo>
                  <a:cubicBezTo>
                    <a:pt x="2134506" y="70483"/>
                    <a:pt x="2131640" y="70483"/>
                    <a:pt x="2130206" y="70483"/>
                  </a:cubicBezTo>
                  <a:cubicBezTo>
                    <a:pt x="2123042" y="68011"/>
                    <a:pt x="2118742" y="71719"/>
                    <a:pt x="2115877" y="75426"/>
                  </a:cubicBezTo>
                  <a:cubicBezTo>
                    <a:pt x="2108711" y="84077"/>
                    <a:pt x="2097247" y="86549"/>
                    <a:pt x="2087216" y="89021"/>
                  </a:cubicBezTo>
                  <a:cubicBezTo>
                    <a:pt x="2074320" y="91492"/>
                    <a:pt x="2061423" y="92728"/>
                    <a:pt x="2048526" y="93964"/>
                  </a:cubicBezTo>
                  <a:cubicBezTo>
                    <a:pt x="2047093" y="93964"/>
                    <a:pt x="2045660" y="97672"/>
                    <a:pt x="2042794" y="98908"/>
                  </a:cubicBezTo>
                  <a:cubicBezTo>
                    <a:pt x="2041361" y="98908"/>
                    <a:pt x="2039928" y="97672"/>
                    <a:pt x="2039928" y="97672"/>
                  </a:cubicBezTo>
                  <a:cubicBezTo>
                    <a:pt x="2032763" y="105087"/>
                    <a:pt x="2028464" y="116210"/>
                    <a:pt x="2014134" y="114974"/>
                  </a:cubicBezTo>
                  <a:lnTo>
                    <a:pt x="2012701" y="114974"/>
                  </a:lnTo>
                  <a:cubicBezTo>
                    <a:pt x="2001237" y="121153"/>
                    <a:pt x="1989773" y="118682"/>
                    <a:pt x="1979742" y="116210"/>
                  </a:cubicBezTo>
                  <a:cubicBezTo>
                    <a:pt x="1976876" y="116210"/>
                    <a:pt x="1972577" y="113738"/>
                    <a:pt x="1971144" y="111266"/>
                  </a:cubicBezTo>
                  <a:cubicBezTo>
                    <a:pt x="1966845" y="103851"/>
                    <a:pt x="1955381" y="101379"/>
                    <a:pt x="1946783" y="103851"/>
                  </a:cubicBezTo>
                  <a:cubicBezTo>
                    <a:pt x="1939618" y="106323"/>
                    <a:pt x="1932453" y="107559"/>
                    <a:pt x="1925288" y="110030"/>
                  </a:cubicBezTo>
                  <a:cubicBezTo>
                    <a:pt x="1913824" y="112502"/>
                    <a:pt x="1903793" y="113738"/>
                    <a:pt x="1892329" y="108795"/>
                  </a:cubicBezTo>
                  <a:cubicBezTo>
                    <a:pt x="1880865" y="103851"/>
                    <a:pt x="1872267" y="107559"/>
                    <a:pt x="1866535" y="118682"/>
                  </a:cubicBezTo>
                  <a:cubicBezTo>
                    <a:pt x="1862236" y="126097"/>
                    <a:pt x="1850772" y="127333"/>
                    <a:pt x="1843607" y="121153"/>
                  </a:cubicBezTo>
                  <a:cubicBezTo>
                    <a:pt x="1839308" y="117446"/>
                    <a:pt x="1836442" y="118682"/>
                    <a:pt x="1832143" y="121153"/>
                  </a:cubicBezTo>
                  <a:lnTo>
                    <a:pt x="1823545" y="128568"/>
                  </a:lnTo>
                  <a:cubicBezTo>
                    <a:pt x="1822112" y="129804"/>
                    <a:pt x="1819246" y="129804"/>
                    <a:pt x="1817813" y="129804"/>
                  </a:cubicBezTo>
                  <a:lnTo>
                    <a:pt x="1809215" y="129804"/>
                  </a:lnTo>
                  <a:cubicBezTo>
                    <a:pt x="1803483" y="129804"/>
                    <a:pt x="1797751" y="128568"/>
                    <a:pt x="1792019" y="127333"/>
                  </a:cubicBezTo>
                  <a:cubicBezTo>
                    <a:pt x="1784854" y="126097"/>
                    <a:pt x="1779122" y="122389"/>
                    <a:pt x="1771957" y="121153"/>
                  </a:cubicBezTo>
                  <a:cubicBezTo>
                    <a:pt x="1760493" y="119917"/>
                    <a:pt x="1757627" y="111266"/>
                    <a:pt x="1753328" y="105087"/>
                  </a:cubicBezTo>
                  <a:cubicBezTo>
                    <a:pt x="1750462" y="101379"/>
                    <a:pt x="1744730" y="96436"/>
                    <a:pt x="1738998" y="97672"/>
                  </a:cubicBezTo>
                  <a:cubicBezTo>
                    <a:pt x="1733266" y="100143"/>
                    <a:pt x="1727534" y="97672"/>
                    <a:pt x="1723235" y="96436"/>
                  </a:cubicBezTo>
                  <a:cubicBezTo>
                    <a:pt x="1721802" y="96436"/>
                    <a:pt x="1718936" y="95200"/>
                    <a:pt x="1717503" y="95200"/>
                  </a:cubicBezTo>
                  <a:cubicBezTo>
                    <a:pt x="1707472" y="92728"/>
                    <a:pt x="1700307" y="97672"/>
                    <a:pt x="1693142" y="103851"/>
                  </a:cubicBezTo>
                  <a:lnTo>
                    <a:pt x="1687410" y="108795"/>
                  </a:lnTo>
                  <a:cubicBezTo>
                    <a:pt x="1685977" y="110030"/>
                    <a:pt x="1685977" y="112502"/>
                    <a:pt x="1684544" y="113738"/>
                  </a:cubicBezTo>
                  <a:cubicBezTo>
                    <a:pt x="1675946" y="119917"/>
                    <a:pt x="1667348" y="117446"/>
                    <a:pt x="1657317" y="113738"/>
                  </a:cubicBezTo>
                  <a:cubicBezTo>
                    <a:pt x="1648719" y="110030"/>
                    <a:pt x="1638688" y="113738"/>
                    <a:pt x="1635822" y="121153"/>
                  </a:cubicBezTo>
                  <a:cubicBezTo>
                    <a:pt x="1634389" y="126097"/>
                    <a:pt x="1632956" y="129804"/>
                    <a:pt x="1625791" y="132276"/>
                  </a:cubicBezTo>
                  <a:cubicBezTo>
                    <a:pt x="1618626" y="135984"/>
                    <a:pt x="1610028" y="138455"/>
                    <a:pt x="1608595" y="147107"/>
                  </a:cubicBezTo>
                  <a:cubicBezTo>
                    <a:pt x="1608595" y="148342"/>
                    <a:pt x="1607162" y="149578"/>
                    <a:pt x="1605729" y="149578"/>
                  </a:cubicBezTo>
                  <a:cubicBezTo>
                    <a:pt x="1601430" y="150814"/>
                    <a:pt x="1598564" y="152050"/>
                    <a:pt x="1594265" y="153286"/>
                  </a:cubicBezTo>
                  <a:lnTo>
                    <a:pt x="1581368" y="153286"/>
                  </a:lnTo>
                  <a:cubicBezTo>
                    <a:pt x="1572770" y="152050"/>
                    <a:pt x="1564172" y="149578"/>
                    <a:pt x="1555574" y="148342"/>
                  </a:cubicBezTo>
                  <a:cubicBezTo>
                    <a:pt x="1545543" y="147107"/>
                    <a:pt x="1536945" y="152050"/>
                    <a:pt x="1526914" y="153286"/>
                  </a:cubicBezTo>
                  <a:lnTo>
                    <a:pt x="1525481" y="154522"/>
                  </a:lnTo>
                  <a:cubicBezTo>
                    <a:pt x="1522615" y="158229"/>
                    <a:pt x="1518316" y="156993"/>
                    <a:pt x="1515450" y="154522"/>
                  </a:cubicBezTo>
                  <a:cubicBezTo>
                    <a:pt x="1509718" y="149578"/>
                    <a:pt x="1499687" y="148342"/>
                    <a:pt x="1492522" y="150814"/>
                  </a:cubicBezTo>
                  <a:cubicBezTo>
                    <a:pt x="1483924" y="154522"/>
                    <a:pt x="1475326" y="156993"/>
                    <a:pt x="1466728" y="159465"/>
                  </a:cubicBezTo>
                  <a:cubicBezTo>
                    <a:pt x="1463862" y="159465"/>
                    <a:pt x="1460996" y="158229"/>
                    <a:pt x="1459563" y="158229"/>
                  </a:cubicBezTo>
                  <a:cubicBezTo>
                    <a:pt x="1456697" y="158229"/>
                    <a:pt x="1452398" y="156993"/>
                    <a:pt x="1450965" y="158229"/>
                  </a:cubicBezTo>
                  <a:cubicBezTo>
                    <a:pt x="1439501" y="165645"/>
                    <a:pt x="1428037" y="163173"/>
                    <a:pt x="1418006" y="158229"/>
                  </a:cubicBezTo>
                  <a:cubicBezTo>
                    <a:pt x="1412274" y="155758"/>
                    <a:pt x="1403676" y="153286"/>
                    <a:pt x="1400810" y="145871"/>
                  </a:cubicBezTo>
                  <a:cubicBezTo>
                    <a:pt x="1399377" y="140927"/>
                    <a:pt x="1393645" y="135984"/>
                    <a:pt x="1389346" y="132276"/>
                  </a:cubicBezTo>
                  <a:cubicBezTo>
                    <a:pt x="1382181" y="126097"/>
                    <a:pt x="1375016" y="117446"/>
                    <a:pt x="1362119" y="117446"/>
                  </a:cubicBezTo>
                  <a:cubicBezTo>
                    <a:pt x="1359253" y="117446"/>
                    <a:pt x="1356387" y="112502"/>
                    <a:pt x="1354954" y="113738"/>
                  </a:cubicBezTo>
                  <a:cubicBezTo>
                    <a:pt x="1349222" y="114974"/>
                    <a:pt x="1349222" y="112502"/>
                    <a:pt x="1346356" y="110030"/>
                  </a:cubicBezTo>
                  <a:cubicBezTo>
                    <a:pt x="1343490" y="107559"/>
                    <a:pt x="1339191" y="105087"/>
                    <a:pt x="1336325" y="101379"/>
                  </a:cubicBezTo>
                  <a:cubicBezTo>
                    <a:pt x="1332026" y="96436"/>
                    <a:pt x="1327727" y="90257"/>
                    <a:pt x="1323428" y="85313"/>
                  </a:cubicBezTo>
                  <a:cubicBezTo>
                    <a:pt x="1319129" y="80370"/>
                    <a:pt x="1316263" y="74190"/>
                    <a:pt x="1311964" y="69247"/>
                  </a:cubicBezTo>
                  <a:cubicBezTo>
                    <a:pt x="1310531" y="68011"/>
                    <a:pt x="1306232" y="66775"/>
                    <a:pt x="1304799" y="68011"/>
                  </a:cubicBezTo>
                  <a:lnTo>
                    <a:pt x="1287603" y="75426"/>
                  </a:lnTo>
                  <a:cubicBezTo>
                    <a:pt x="1284737" y="76662"/>
                    <a:pt x="1283304" y="79134"/>
                    <a:pt x="1281871" y="81605"/>
                  </a:cubicBezTo>
                  <a:lnTo>
                    <a:pt x="1280438" y="80370"/>
                  </a:lnTo>
                  <a:cubicBezTo>
                    <a:pt x="1281871" y="76662"/>
                    <a:pt x="1283304" y="72954"/>
                    <a:pt x="1284737" y="71719"/>
                  </a:cubicBezTo>
                  <a:lnTo>
                    <a:pt x="1267541" y="68011"/>
                  </a:lnTo>
                  <a:cubicBezTo>
                    <a:pt x="1263242" y="66775"/>
                    <a:pt x="1256077" y="66775"/>
                    <a:pt x="1253211" y="66775"/>
                  </a:cubicBezTo>
                  <a:lnTo>
                    <a:pt x="1230283" y="66775"/>
                  </a:lnTo>
                  <a:cubicBezTo>
                    <a:pt x="1221685" y="66775"/>
                    <a:pt x="1214520" y="65539"/>
                    <a:pt x="1205922" y="66775"/>
                  </a:cubicBezTo>
                  <a:cubicBezTo>
                    <a:pt x="1200190" y="68011"/>
                    <a:pt x="1195891" y="65539"/>
                    <a:pt x="1191592" y="63067"/>
                  </a:cubicBezTo>
                  <a:cubicBezTo>
                    <a:pt x="1180128" y="55652"/>
                    <a:pt x="1168664" y="47001"/>
                    <a:pt x="1152901" y="50709"/>
                  </a:cubicBezTo>
                  <a:cubicBezTo>
                    <a:pt x="1151468" y="50709"/>
                    <a:pt x="1148602" y="49473"/>
                    <a:pt x="1147169" y="48237"/>
                  </a:cubicBezTo>
                  <a:cubicBezTo>
                    <a:pt x="1142870" y="47001"/>
                    <a:pt x="1140004" y="44529"/>
                    <a:pt x="1134272" y="42058"/>
                  </a:cubicBezTo>
                  <a:cubicBezTo>
                    <a:pt x="1134272" y="45765"/>
                    <a:pt x="1134272" y="47001"/>
                    <a:pt x="1135705" y="49473"/>
                  </a:cubicBezTo>
                  <a:cubicBezTo>
                    <a:pt x="1132839" y="51945"/>
                    <a:pt x="1131406" y="50709"/>
                    <a:pt x="1129973" y="49473"/>
                  </a:cubicBezTo>
                  <a:cubicBezTo>
                    <a:pt x="1128540" y="50709"/>
                    <a:pt x="1127107" y="53180"/>
                    <a:pt x="1125674" y="53180"/>
                  </a:cubicBezTo>
                  <a:cubicBezTo>
                    <a:pt x="1118509" y="55652"/>
                    <a:pt x="1111344" y="56888"/>
                    <a:pt x="1104179" y="59360"/>
                  </a:cubicBezTo>
                  <a:cubicBezTo>
                    <a:pt x="1101313" y="60596"/>
                    <a:pt x="1098447" y="61832"/>
                    <a:pt x="1097014" y="63067"/>
                  </a:cubicBezTo>
                  <a:cubicBezTo>
                    <a:pt x="1091282" y="66775"/>
                    <a:pt x="1086983" y="72954"/>
                    <a:pt x="1076952" y="71719"/>
                  </a:cubicBezTo>
                  <a:cubicBezTo>
                    <a:pt x="1075519" y="71719"/>
                    <a:pt x="1072653" y="74190"/>
                    <a:pt x="1069787" y="74190"/>
                  </a:cubicBezTo>
                  <a:cubicBezTo>
                    <a:pt x="1066921" y="75426"/>
                    <a:pt x="1062622" y="75426"/>
                    <a:pt x="1059756" y="76662"/>
                  </a:cubicBezTo>
                  <a:lnTo>
                    <a:pt x="1056890" y="76662"/>
                  </a:lnTo>
                  <a:cubicBezTo>
                    <a:pt x="1048292" y="79134"/>
                    <a:pt x="1041127" y="81605"/>
                    <a:pt x="1032529" y="82841"/>
                  </a:cubicBezTo>
                  <a:lnTo>
                    <a:pt x="1026797" y="82841"/>
                  </a:lnTo>
                  <a:cubicBezTo>
                    <a:pt x="1019632" y="82841"/>
                    <a:pt x="1013900" y="81605"/>
                    <a:pt x="1006735" y="81605"/>
                  </a:cubicBezTo>
                  <a:cubicBezTo>
                    <a:pt x="999570" y="81605"/>
                    <a:pt x="992405" y="84077"/>
                    <a:pt x="985240" y="84077"/>
                  </a:cubicBezTo>
                  <a:cubicBezTo>
                    <a:pt x="976642" y="84077"/>
                    <a:pt x="966611" y="84077"/>
                    <a:pt x="959446" y="79134"/>
                  </a:cubicBezTo>
                  <a:cubicBezTo>
                    <a:pt x="958013" y="77898"/>
                    <a:pt x="953714" y="77898"/>
                    <a:pt x="950848" y="79134"/>
                  </a:cubicBezTo>
                  <a:cubicBezTo>
                    <a:pt x="940817" y="80370"/>
                    <a:pt x="930786" y="81605"/>
                    <a:pt x="922188" y="84077"/>
                  </a:cubicBezTo>
                  <a:cubicBezTo>
                    <a:pt x="913590" y="86549"/>
                    <a:pt x="909291" y="84077"/>
                    <a:pt x="906425" y="77898"/>
                  </a:cubicBezTo>
                  <a:cubicBezTo>
                    <a:pt x="904992" y="75426"/>
                    <a:pt x="902126" y="72954"/>
                    <a:pt x="899260" y="70483"/>
                  </a:cubicBezTo>
                  <a:cubicBezTo>
                    <a:pt x="894961" y="68011"/>
                    <a:pt x="890662" y="64303"/>
                    <a:pt x="886363" y="64303"/>
                  </a:cubicBezTo>
                  <a:cubicBezTo>
                    <a:pt x="876332" y="64303"/>
                    <a:pt x="870600" y="59360"/>
                    <a:pt x="863435" y="55652"/>
                  </a:cubicBezTo>
                  <a:cubicBezTo>
                    <a:pt x="851971" y="49473"/>
                    <a:pt x="841940" y="42058"/>
                    <a:pt x="827610" y="43294"/>
                  </a:cubicBezTo>
                  <a:lnTo>
                    <a:pt x="827610" y="37114"/>
                  </a:lnTo>
                  <a:cubicBezTo>
                    <a:pt x="830476" y="37114"/>
                    <a:pt x="833342" y="37114"/>
                    <a:pt x="836208" y="35878"/>
                  </a:cubicBezTo>
                  <a:cubicBezTo>
                    <a:pt x="831909" y="33407"/>
                    <a:pt x="831909" y="29699"/>
                    <a:pt x="829043" y="27227"/>
                  </a:cubicBezTo>
                  <a:cubicBezTo>
                    <a:pt x="823311" y="23520"/>
                    <a:pt x="817579" y="22284"/>
                    <a:pt x="811847" y="19812"/>
                  </a:cubicBezTo>
                  <a:cubicBezTo>
                    <a:pt x="807548" y="18576"/>
                    <a:pt x="801816" y="18576"/>
                    <a:pt x="804682" y="24756"/>
                  </a:cubicBezTo>
                  <a:cubicBezTo>
                    <a:pt x="797517" y="25991"/>
                    <a:pt x="791785" y="25991"/>
                    <a:pt x="788919" y="28463"/>
                  </a:cubicBezTo>
                  <a:cubicBezTo>
                    <a:pt x="783187" y="32171"/>
                    <a:pt x="777455" y="29699"/>
                    <a:pt x="773156" y="27227"/>
                  </a:cubicBezTo>
                  <a:cubicBezTo>
                    <a:pt x="770290" y="25991"/>
                    <a:pt x="767424" y="24756"/>
                    <a:pt x="764558" y="25991"/>
                  </a:cubicBezTo>
                  <a:cubicBezTo>
                    <a:pt x="747362" y="33407"/>
                    <a:pt x="730166" y="29699"/>
                    <a:pt x="712970" y="29699"/>
                  </a:cubicBezTo>
                  <a:cubicBezTo>
                    <a:pt x="710104" y="29699"/>
                    <a:pt x="707239" y="28463"/>
                    <a:pt x="702939" y="28463"/>
                  </a:cubicBezTo>
                  <a:cubicBezTo>
                    <a:pt x="697207" y="27227"/>
                    <a:pt x="692909" y="24756"/>
                    <a:pt x="687177" y="23520"/>
                  </a:cubicBezTo>
                  <a:cubicBezTo>
                    <a:pt x="681444" y="22284"/>
                    <a:pt x="674279" y="21048"/>
                    <a:pt x="668548" y="19812"/>
                  </a:cubicBezTo>
                  <a:lnTo>
                    <a:pt x="664249" y="19812"/>
                  </a:lnTo>
                  <a:cubicBezTo>
                    <a:pt x="654218" y="19812"/>
                    <a:pt x="644186" y="21048"/>
                    <a:pt x="635589" y="21048"/>
                  </a:cubicBezTo>
                  <a:cubicBezTo>
                    <a:pt x="628424" y="21048"/>
                    <a:pt x="621259" y="18576"/>
                    <a:pt x="612661" y="17340"/>
                  </a:cubicBezTo>
                  <a:cubicBezTo>
                    <a:pt x="611228" y="7453"/>
                    <a:pt x="599764" y="9925"/>
                    <a:pt x="592599" y="4982"/>
                  </a:cubicBezTo>
                  <a:cubicBezTo>
                    <a:pt x="591166" y="3746"/>
                    <a:pt x="588300" y="4982"/>
                    <a:pt x="586867" y="4982"/>
                  </a:cubicBezTo>
                  <a:cubicBezTo>
                    <a:pt x="578269" y="3746"/>
                    <a:pt x="572537" y="7453"/>
                    <a:pt x="569671" y="13633"/>
                  </a:cubicBezTo>
                  <a:cubicBezTo>
                    <a:pt x="565372" y="19812"/>
                    <a:pt x="553908" y="22284"/>
                    <a:pt x="558207" y="32171"/>
                  </a:cubicBezTo>
                  <a:cubicBezTo>
                    <a:pt x="559640" y="33407"/>
                    <a:pt x="562506" y="34642"/>
                    <a:pt x="563939" y="37114"/>
                  </a:cubicBezTo>
                  <a:cubicBezTo>
                    <a:pt x="563939" y="40822"/>
                    <a:pt x="562506" y="43294"/>
                    <a:pt x="558207" y="42058"/>
                  </a:cubicBezTo>
                  <a:cubicBezTo>
                    <a:pt x="556774" y="42058"/>
                    <a:pt x="555341" y="44529"/>
                    <a:pt x="553908" y="45765"/>
                  </a:cubicBezTo>
                  <a:cubicBezTo>
                    <a:pt x="552475" y="47001"/>
                    <a:pt x="552475" y="49473"/>
                    <a:pt x="551042" y="49473"/>
                  </a:cubicBezTo>
                  <a:cubicBezTo>
                    <a:pt x="542444" y="51945"/>
                    <a:pt x="536712" y="58124"/>
                    <a:pt x="526681" y="56888"/>
                  </a:cubicBezTo>
                  <a:lnTo>
                    <a:pt x="523815" y="56888"/>
                  </a:lnTo>
                  <a:cubicBezTo>
                    <a:pt x="515217" y="63067"/>
                    <a:pt x="506619" y="61832"/>
                    <a:pt x="496588" y="60596"/>
                  </a:cubicBezTo>
                  <a:cubicBezTo>
                    <a:pt x="492289" y="59360"/>
                    <a:pt x="486557" y="60596"/>
                    <a:pt x="480825" y="60596"/>
                  </a:cubicBezTo>
                  <a:cubicBezTo>
                    <a:pt x="476526" y="60596"/>
                    <a:pt x="472227" y="60596"/>
                    <a:pt x="467928" y="58124"/>
                  </a:cubicBezTo>
                  <a:cubicBezTo>
                    <a:pt x="462196" y="55652"/>
                    <a:pt x="456464" y="51945"/>
                    <a:pt x="450732" y="49473"/>
                  </a:cubicBezTo>
                  <a:cubicBezTo>
                    <a:pt x="445000" y="47001"/>
                    <a:pt x="437835" y="47001"/>
                    <a:pt x="437835" y="38350"/>
                  </a:cubicBezTo>
                  <a:cubicBezTo>
                    <a:pt x="437835" y="37114"/>
                    <a:pt x="434969" y="35878"/>
                    <a:pt x="434969" y="34642"/>
                  </a:cubicBezTo>
                  <a:cubicBezTo>
                    <a:pt x="424938" y="42058"/>
                    <a:pt x="416340" y="48237"/>
                    <a:pt x="407742" y="54416"/>
                  </a:cubicBezTo>
                  <a:cubicBezTo>
                    <a:pt x="403443" y="58124"/>
                    <a:pt x="397711" y="63067"/>
                    <a:pt x="400577" y="69247"/>
                  </a:cubicBezTo>
                  <a:cubicBezTo>
                    <a:pt x="400577" y="70483"/>
                    <a:pt x="399144" y="71719"/>
                    <a:pt x="399144" y="72954"/>
                  </a:cubicBezTo>
                  <a:cubicBezTo>
                    <a:pt x="397711" y="75426"/>
                    <a:pt x="396278" y="77898"/>
                    <a:pt x="393412" y="79134"/>
                  </a:cubicBezTo>
                  <a:cubicBezTo>
                    <a:pt x="390546" y="82841"/>
                    <a:pt x="387680" y="86549"/>
                    <a:pt x="384814" y="91492"/>
                  </a:cubicBezTo>
                  <a:lnTo>
                    <a:pt x="376216" y="98908"/>
                  </a:lnTo>
                  <a:cubicBezTo>
                    <a:pt x="373350" y="102615"/>
                    <a:pt x="370484" y="106323"/>
                    <a:pt x="366185" y="108795"/>
                  </a:cubicBezTo>
                  <a:cubicBezTo>
                    <a:pt x="356154" y="116210"/>
                    <a:pt x="346123" y="123625"/>
                    <a:pt x="334659" y="131040"/>
                  </a:cubicBezTo>
                  <a:cubicBezTo>
                    <a:pt x="328927" y="135984"/>
                    <a:pt x="321762" y="139691"/>
                    <a:pt x="316030" y="144635"/>
                  </a:cubicBezTo>
                  <a:cubicBezTo>
                    <a:pt x="305999" y="152050"/>
                    <a:pt x="294535" y="158229"/>
                    <a:pt x="288803" y="169352"/>
                  </a:cubicBezTo>
                  <a:cubicBezTo>
                    <a:pt x="288803" y="170588"/>
                    <a:pt x="285937" y="171824"/>
                    <a:pt x="284504" y="173060"/>
                  </a:cubicBezTo>
                  <a:cubicBezTo>
                    <a:pt x="277339" y="178003"/>
                    <a:pt x="265875" y="178003"/>
                    <a:pt x="265875" y="187890"/>
                  </a:cubicBezTo>
                  <a:cubicBezTo>
                    <a:pt x="254411" y="187890"/>
                    <a:pt x="248679" y="195305"/>
                    <a:pt x="242947" y="201485"/>
                  </a:cubicBezTo>
                  <a:cubicBezTo>
                    <a:pt x="238648" y="206428"/>
                    <a:pt x="234349" y="212608"/>
                    <a:pt x="228617" y="216315"/>
                  </a:cubicBezTo>
                  <a:cubicBezTo>
                    <a:pt x="222885" y="218787"/>
                    <a:pt x="215720" y="217551"/>
                    <a:pt x="208555" y="217551"/>
                  </a:cubicBezTo>
                  <a:cubicBezTo>
                    <a:pt x="205689" y="217551"/>
                    <a:pt x="202823" y="217551"/>
                    <a:pt x="202823" y="218787"/>
                  </a:cubicBezTo>
                  <a:cubicBezTo>
                    <a:pt x="197091" y="223730"/>
                    <a:pt x="189926" y="227438"/>
                    <a:pt x="185627" y="233617"/>
                  </a:cubicBezTo>
                  <a:cubicBezTo>
                    <a:pt x="181328" y="239797"/>
                    <a:pt x="177029" y="243504"/>
                    <a:pt x="169864" y="244740"/>
                  </a:cubicBezTo>
                  <a:cubicBezTo>
                    <a:pt x="162699" y="245976"/>
                    <a:pt x="155534" y="252155"/>
                    <a:pt x="145503" y="248448"/>
                  </a:cubicBezTo>
                  <a:cubicBezTo>
                    <a:pt x="136905" y="245976"/>
                    <a:pt x="126874" y="248448"/>
                    <a:pt x="121142" y="243504"/>
                  </a:cubicBezTo>
                  <a:cubicBezTo>
                    <a:pt x="109678" y="244740"/>
                    <a:pt x="101080" y="247212"/>
                    <a:pt x="91049" y="248448"/>
                  </a:cubicBezTo>
                  <a:cubicBezTo>
                    <a:pt x="79585" y="250919"/>
                    <a:pt x="66688" y="249684"/>
                    <a:pt x="56657" y="257099"/>
                  </a:cubicBezTo>
                  <a:cubicBezTo>
                    <a:pt x="48059" y="263278"/>
                    <a:pt x="40894" y="269458"/>
                    <a:pt x="27997" y="268222"/>
                  </a:cubicBezTo>
                  <a:cubicBezTo>
                    <a:pt x="29430" y="275637"/>
                    <a:pt x="30863" y="281816"/>
                    <a:pt x="32296" y="289231"/>
                  </a:cubicBezTo>
                  <a:cubicBezTo>
                    <a:pt x="35162" y="309005"/>
                    <a:pt x="38028" y="328779"/>
                    <a:pt x="39461" y="348553"/>
                  </a:cubicBezTo>
                  <a:cubicBezTo>
                    <a:pt x="43760" y="373270"/>
                    <a:pt x="45193" y="396752"/>
                    <a:pt x="42327" y="420234"/>
                  </a:cubicBezTo>
                  <a:cubicBezTo>
                    <a:pt x="39461" y="453602"/>
                    <a:pt x="26564" y="1595545"/>
                    <a:pt x="13667" y="1626441"/>
                  </a:cubicBezTo>
                  <a:lnTo>
                    <a:pt x="770" y="1652395"/>
                  </a:lnTo>
                  <a:cubicBezTo>
                    <a:pt x="-1770" y="1658574"/>
                    <a:pt x="2203" y="1662282"/>
                    <a:pt x="9368" y="1663517"/>
                  </a:cubicBezTo>
                  <a:cubicBezTo>
                    <a:pt x="17966" y="1664753"/>
                    <a:pt x="20832" y="1669697"/>
                    <a:pt x="23698" y="1675876"/>
                  </a:cubicBezTo>
                  <a:cubicBezTo>
                    <a:pt x="26564" y="1685763"/>
                    <a:pt x="22265" y="1695650"/>
                    <a:pt x="27997" y="1705537"/>
                  </a:cubicBezTo>
                  <a:cubicBezTo>
                    <a:pt x="30863" y="1710481"/>
                    <a:pt x="27997" y="1719132"/>
                    <a:pt x="26564" y="1726547"/>
                  </a:cubicBezTo>
                  <a:cubicBezTo>
                    <a:pt x="25131" y="1736434"/>
                    <a:pt x="27997" y="1746321"/>
                    <a:pt x="32296" y="1754972"/>
                  </a:cubicBezTo>
                  <a:cubicBezTo>
                    <a:pt x="42327" y="1769802"/>
                    <a:pt x="43760" y="1787104"/>
                    <a:pt x="43760" y="1803171"/>
                  </a:cubicBezTo>
                  <a:cubicBezTo>
                    <a:pt x="43760" y="1806878"/>
                    <a:pt x="45193" y="1810586"/>
                    <a:pt x="46626" y="1813058"/>
                  </a:cubicBezTo>
                  <a:cubicBezTo>
                    <a:pt x="49492" y="1815529"/>
                    <a:pt x="55224" y="1818001"/>
                    <a:pt x="60956" y="1819237"/>
                  </a:cubicBezTo>
                  <a:lnTo>
                    <a:pt x="95348" y="1834067"/>
                  </a:lnTo>
                  <a:cubicBezTo>
                    <a:pt x="111111" y="1841482"/>
                    <a:pt x="124008" y="1840247"/>
                    <a:pt x="138338" y="1831596"/>
                  </a:cubicBezTo>
                  <a:cubicBezTo>
                    <a:pt x="139771" y="1830360"/>
                    <a:pt x="144070" y="1829124"/>
                    <a:pt x="145503" y="1829124"/>
                  </a:cubicBezTo>
                  <a:cubicBezTo>
                    <a:pt x="155534" y="1830360"/>
                    <a:pt x="165565" y="1830360"/>
                    <a:pt x="174163" y="1837775"/>
                  </a:cubicBezTo>
                  <a:cubicBezTo>
                    <a:pt x="184194" y="1845190"/>
                    <a:pt x="198524" y="1850134"/>
                    <a:pt x="209988" y="1856313"/>
                  </a:cubicBezTo>
                  <a:cubicBezTo>
                    <a:pt x="217153" y="1860020"/>
                    <a:pt x="225751" y="1864964"/>
                    <a:pt x="230050" y="1869907"/>
                  </a:cubicBezTo>
                  <a:cubicBezTo>
                    <a:pt x="232916" y="1872379"/>
                    <a:pt x="235782" y="1874851"/>
                    <a:pt x="238648" y="1876087"/>
                  </a:cubicBezTo>
                  <a:cubicBezTo>
                    <a:pt x="254411" y="1881030"/>
                    <a:pt x="263009" y="1893389"/>
                    <a:pt x="273040" y="1903276"/>
                  </a:cubicBezTo>
                  <a:cubicBezTo>
                    <a:pt x="281638" y="1911927"/>
                    <a:pt x="293102" y="1916870"/>
                    <a:pt x="305999" y="1918106"/>
                  </a:cubicBezTo>
                  <a:cubicBezTo>
                    <a:pt x="320329" y="1920578"/>
                    <a:pt x="334659" y="1921814"/>
                    <a:pt x="348989" y="1924286"/>
                  </a:cubicBezTo>
                  <a:cubicBezTo>
                    <a:pt x="354721" y="1925521"/>
                    <a:pt x="361886" y="1926757"/>
                    <a:pt x="367618" y="1929229"/>
                  </a:cubicBezTo>
                  <a:cubicBezTo>
                    <a:pt x="374783" y="1931701"/>
                    <a:pt x="381948" y="1931701"/>
                    <a:pt x="387680" y="1935408"/>
                  </a:cubicBezTo>
                  <a:cubicBezTo>
                    <a:pt x="396278" y="1941588"/>
                    <a:pt x="404876" y="1945295"/>
                    <a:pt x="416340" y="1942824"/>
                  </a:cubicBezTo>
                  <a:cubicBezTo>
                    <a:pt x="420639" y="1941588"/>
                    <a:pt x="426371" y="1944059"/>
                    <a:pt x="430670" y="1945295"/>
                  </a:cubicBezTo>
                  <a:cubicBezTo>
                    <a:pt x="432103" y="1945295"/>
                    <a:pt x="433536" y="1946531"/>
                    <a:pt x="434969" y="1946531"/>
                  </a:cubicBezTo>
                  <a:cubicBezTo>
                    <a:pt x="450732" y="1947767"/>
                    <a:pt x="465062" y="1945295"/>
                    <a:pt x="479392" y="1942824"/>
                  </a:cubicBezTo>
                  <a:cubicBezTo>
                    <a:pt x="485124" y="1941588"/>
                    <a:pt x="490856" y="1940352"/>
                    <a:pt x="496588" y="1937880"/>
                  </a:cubicBezTo>
                  <a:cubicBezTo>
                    <a:pt x="512351" y="1931701"/>
                    <a:pt x="528114" y="1925521"/>
                    <a:pt x="542444" y="1918106"/>
                  </a:cubicBezTo>
                  <a:cubicBezTo>
                    <a:pt x="552475" y="1913163"/>
                    <a:pt x="562506" y="1908219"/>
                    <a:pt x="573970" y="1913163"/>
                  </a:cubicBezTo>
                  <a:lnTo>
                    <a:pt x="579702" y="1913163"/>
                  </a:lnTo>
                  <a:cubicBezTo>
                    <a:pt x="589733" y="1913163"/>
                    <a:pt x="599764" y="1911927"/>
                    <a:pt x="608362" y="1910691"/>
                  </a:cubicBezTo>
                  <a:cubicBezTo>
                    <a:pt x="609795" y="1910691"/>
                    <a:pt x="612661" y="1910691"/>
                    <a:pt x="612661" y="1909455"/>
                  </a:cubicBezTo>
                  <a:cubicBezTo>
                    <a:pt x="616960" y="1904512"/>
                    <a:pt x="624124" y="1904512"/>
                    <a:pt x="631290" y="1903276"/>
                  </a:cubicBezTo>
                  <a:cubicBezTo>
                    <a:pt x="642754" y="1902040"/>
                    <a:pt x="654218" y="1902040"/>
                    <a:pt x="662815" y="1895861"/>
                  </a:cubicBezTo>
                  <a:cubicBezTo>
                    <a:pt x="671414" y="1890917"/>
                    <a:pt x="680011" y="1889681"/>
                    <a:pt x="690043" y="1888445"/>
                  </a:cubicBezTo>
                  <a:cubicBezTo>
                    <a:pt x="691475" y="1888445"/>
                    <a:pt x="694341" y="1887210"/>
                    <a:pt x="695774" y="1887210"/>
                  </a:cubicBezTo>
                  <a:cubicBezTo>
                    <a:pt x="702939" y="1885974"/>
                    <a:pt x="710104" y="1882266"/>
                    <a:pt x="715836" y="1883502"/>
                  </a:cubicBezTo>
                  <a:cubicBezTo>
                    <a:pt x="728733" y="1885974"/>
                    <a:pt x="734465" y="1882266"/>
                    <a:pt x="743063" y="1872379"/>
                  </a:cubicBezTo>
                  <a:cubicBezTo>
                    <a:pt x="744496" y="1869907"/>
                    <a:pt x="748795" y="1868672"/>
                    <a:pt x="751661" y="1867436"/>
                  </a:cubicBezTo>
                  <a:cubicBezTo>
                    <a:pt x="758826" y="1866200"/>
                    <a:pt x="765991" y="1867436"/>
                    <a:pt x="773156" y="1866200"/>
                  </a:cubicBezTo>
                  <a:cubicBezTo>
                    <a:pt x="777455" y="1866200"/>
                    <a:pt x="781754" y="1862492"/>
                    <a:pt x="784620" y="1862492"/>
                  </a:cubicBezTo>
                  <a:cubicBezTo>
                    <a:pt x="796084" y="1863728"/>
                    <a:pt x="808981" y="1860020"/>
                    <a:pt x="819012" y="1866200"/>
                  </a:cubicBezTo>
                  <a:cubicBezTo>
                    <a:pt x="820445" y="1867436"/>
                    <a:pt x="823311" y="1867436"/>
                    <a:pt x="826177" y="1867436"/>
                  </a:cubicBezTo>
                  <a:cubicBezTo>
                    <a:pt x="844806" y="1868672"/>
                    <a:pt x="860569" y="1873615"/>
                    <a:pt x="873466" y="1883502"/>
                  </a:cubicBezTo>
                  <a:cubicBezTo>
                    <a:pt x="877765" y="1887210"/>
                    <a:pt x="883497" y="1889681"/>
                    <a:pt x="887796" y="1892153"/>
                  </a:cubicBezTo>
                  <a:cubicBezTo>
                    <a:pt x="892095" y="1894625"/>
                    <a:pt x="897827" y="1894625"/>
                    <a:pt x="902126" y="1895861"/>
                  </a:cubicBezTo>
                  <a:cubicBezTo>
                    <a:pt x="906425" y="1897096"/>
                    <a:pt x="909291" y="1898332"/>
                    <a:pt x="913590" y="1898332"/>
                  </a:cubicBezTo>
                  <a:cubicBezTo>
                    <a:pt x="920755" y="1898332"/>
                    <a:pt x="926487" y="1900804"/>
                    <a:pt x="930786" y="1905748"/>
                  </a:cubicBezTo>
                  <a:cubicBezTo>
                    <a:pt x="932219" y="1906983"/>
                    <a:pt x="933652" y="1908219"/>
                    <a:pt x="935085" y="1910691"/>
                  </a:cubicBezTo>
                  <a:cubicBezTo>
                    <a:pt x="933652" y="1914399"/>
                    <a:pt x="942250" y="1924286"/>
                    <a:pt x="947982" y="1924286"/>
                  </a:cubicBezTo>
                  <a:cubicBezTo>
                    <a:pt x="958013" y="1924286"/>
                    <a:pt x="968044" y="1926757"/>
                    <a:pt x="976642" y="1932937"/>
                  </a:cubicBezTo>
                  <a:cubicBezTo>
                    <a:pt x="978075" y="1934172"/>
                    <a:pt x="980941" y="1934172"/>
                    <a:pt x="983807" y="1932937"/>
                  </a:cubicBezTo>
                  <a:cubicBezTo>
                    <a:pt x="988106" y="1931701"/>
                    <a:pt x="990972" y="1931701"/>
                    <a:pt x="993838" y="1935408"/>
                  </a:cubicBezTo>
                  <a:cubicBezTo>
                    <a:pt x="995271" y="1936644"/>
                    <a:pt x="1001003" y="1936644"/>
                    <a:pt x="1003869" y="1936644"/>
                  </a:cubicBezTo>
                  <a:cubicBezTo>
                    <a:pt x="1011034" y="1936644"/>
                    <a:pt x="1019632" y="1935408"/>
                    <a:pt x="1026797" y="1936644"/>
                  </a:cubicBezTo>
                  <a:cubicBezTo>
                    <a:pt x="1039694" y="1937880"/>
                    <a:pt x="1051158" y="1939116"/>
                    <a:pt x="1064055" y="1941588"/>
                  </a:cubicBezTo>
                  <a:cubicBezTo>
                    <a:pt x="1066921" y="1941588"/>
                    <a:pt x="1069787" y="1942824"/>
                    <a:pt x="1071220" y="1944059"/>
                  </a:cubicBezTo>
                  <a:cubicBezTo>
                    <a:pt x="1074086" y="1950239"/>
                    <a:pt x="1081251" y="1950239"/>
                    <a:pt x="1085550" y="1951475"/>
                  </a:cubicBezTo>
                  <a:cubicBezTo>
                    <a:pt x="1089849" y="1952711"/>
                    <a:pt x="1095581" y="1953946"/>
                    <a:pt x="1098447" y="1953946"/>
                  </a:cubicBezTo>
                  <a:cubicBezTo>
                    <a:pt x="1099880" y="1952711"/>
                    <a:pt x="1102746" y="1951475"/>
                    <a:pt x="1105612" y="1949003"/>
                  </a:cubicBezTo>
                  <a:cubicBezTo>
                    <a:pt x="1099880" y="1949003"/>
                    <a:pt x="1097014" y="1950239"/>
                    <a:pt x="1094148" y="1950239"/>
                  </a:cubicBezTo>
                  <a:cubicBezTo>
                    <a:pt x="1099880" y="1944059"/>
                    <a:pt x="1105612" y="1942824"/>
                    <a:pt x="1112777" y="1946531"/>
                  </a:cubicBezTo>
                  <a:cubicBezTo>
                    <a:pt x="1121375" y="1952711"/>
                    <a:pt x="1128540" y="1952711"/>
                    <a:pt x="1138571" y="1946531"/>
                  </a:cubicBezTo>
                  <a:lnTo>
                    <a:pt x="1147169" y="1942824"/>
                  </a:lnTo>
                  <a:lnTo>
                    <a:pt x="1147169" y="1936644"/>
                  </a:lnTo>
                  <a:cubicBezTo>
                    <a:pt x="1151468" y="1937880"/>
                    <a:pt x="1155767" y="1940352"/>
                    <a:pt x="1158633" y="1940352"/>
                  </a:cubicBezTo>
                  <a:cubicBezTo>
                    <a:pt x="1167231" y="1936644"/>
                    <a:pt x="1175829" y="1932937"/>
                    <a:pt x="1182994" y="1927993"/>
                  </a:cubicBezTo>
                  <a:cubicBezTo>
                    <a:pt x="1191592" y="1923050"/>
                    <a:pt x="1198757" y="1916870"/>
                    <a:pt x="1205922" y="1911927"/>
                  </a:cubicBezTo>
                  <a:cubicBezTo>
                    <a:pt x="1207355" y="1911927"/>
                    <a:pt x="1207355" y="1910691"/>
                    <a:pt x="1208788" y="1910691"/>
                  </a:cubicBezTo>
                  <a:cubicBezTo>
                    <a:pt x="1218819" y="1908219"/>
                    <a:pt x="1227417" y="1906983"/>
                    <a:pt x="1237448" y="1904512"/>
                  </a:cubicBezTo>
                  <a:cubicBezTo>
                    <a:pt x="1243180" y="1903276"/>
                    <a:pt x="1247479" y="1900804"/>
                    <a:pt x="1253211" y="1899568"/>
                  </a:cubicBezTo>
                  <a:cubicBezTo>
                    <a:pt x="1257510" y="1898332"/>
                    <a:pt x="1260376" y="1898332"/>
                    <a:pt x="1264675" y="1897096"/>
                  </a:cubicBezTo>
                  <a:lnTo>
                    <a:pt x="1279005" y="1897096"/>
                  </a:lnTo>
                  <a:cubicBezTo>
                    <a:pt x="1281871" y="1897096"/>
                    <a:pt x="1286170" y="1897096"/>
                    <a:pt x="1289036" y="1895861"/>
                  </a:cubicBezTo>
                  <a:cubicBezTo>
                    <a:pt x="1290469" y="1893389"/>
                    <a:pt x="1293335" y="1889681"/>
                    <a:pt x="1294768" y="1889681"/>
                  </a:cubicBezTo>
                  <a:cubicBezTo>
                    <a:pt x="1299067" y="1889681"/>
                    <a:pt x="1301933" y="1892153"/>
                    <a:pt x="1306232" y="1893389"/>
                  </a:cubicBezTo>
                  <a:cubicBezTo>
                    <a:pt x="1307665" y="1893389"/>
                    <a:pt x="1307665" y="1894625"/>
                    <a:pt x="1307665" y="1895861"/>
                  </a:cubicBezTo>
                  <a:cubicBezTo>
                    <a:pt x="1313397" y="1900804"/>
                    <a:pt x="1317696" y="1906983"/>
                    <a:pt x="1323428" y="1911927"/>
                  </a:cubicBezTo>
                  <a:cubicBezTo>
                    <a:pt x="1330593" y="1918106"/>
                    <a:pt x="1337758" y="1918106"/>
                    <a:pt x="1342057" y="1914399"/>
                  </a:cubicBezTo>
                  <a:cubicBezTo>
                    <a:pt x="1349222" y="1909455"/>
                    <a:pt x="1354954" y="1905748"/>
                    <a:pt x="1364985" y="1908219"/>
                  </a:cubicBezTo>
                  <a:cubicBezTo>
                    <a:pt x="1366418" y="1908219"/>
                    <a:pt x="1369284" y="1909455"/>
                    <a:pt x="1370717" y="1908219"/>
                  </a:cubicBezTo>
                  <a:cubicBezTo>
                    <a:pt x="1377882" y="1905748"/>
                    <a:pt x="1386480" y="1903276"/>
                    <a:pt x="1393645" y="1899568"/>
                  </a:cubicBezTo>
                  <a:cubicBezTo>
                    <a:pt x="1397944" y="1898332"/>
                    <a:pt x="1403676" y="1898332"/>
                    <a:pt x="1405109" y="1895861"/>
                  </a:cubicBezTo>
                  <a:cubicBezTo>
                    <a:pt x="1409408" y="1888445"/>
                    <a:pt x="1416573" y="1884738"/>
                    <a:pt x="1423738" y="1879794"/>
                  </a:cubicBezTo>
                  <a:cubicBezTo>
                    <a:pt x="1428037" y="1876087"/>
                    <a:pt x="1432336" y="1871143"/>
                    <a:pt x="1436635" y="1869907"/>
                  </a:cubicBezTo>
                  <a:cubicBezTo>
                    <a:pt x="1446666" y="1867436"/>
                    <a:pt x="1453831" y="1860020"/>
                    <a:pt x="1462429" y="1855077"/>
                  </a:cubicBezTo>
                  <a:cubicBezTo>
                    <a:pt x="1469594" y="1851369"/>
                    <a:pt x="1473893" y="1843954"/>
                    <a:pt x="1481058" y="1842718"/>
                  </a:cubicBezTo>
                  <a:cubicBezTo>
                    <a:pt x="1492522" y="1840247"/>
                    <a:pt x="1501120" y="1834067"/>
                    <a:pt x="1511151" y="1827888"/>
                  </a:cubicBezTo>
                  <a:cubicBezTo>
                    <a:pt x="1516883" y="1824180"/>
                    <a:pt x="1524048" y="1821709"/>
                    <a:pt x="1531213" y="1822944"/>
                  </a:cubicBezTo>
                  <a:cubicBezTo>
                    <a:pt x="1535512" y="1824180"/>
                    <a:pt x="1541244" y="1822944"/>
                    <a:pt x="1544110" y="1821709"/>
                  </a:cubicBezTo>
                  <a:cubicBezTo>
                    <a:pt x="1549842" y="1819237"/>
                    <a:pt x="1555574" y="1815529"/>
                    <a:pt x="1561306" y="1813058"/>
                  </a:cubicBezTo>
                  <a:cubicBezTo>
                    <a:pt x="1565605" y="1810586"/>
                    <a:pt x="1569904" y="1808114"/>
                    <a:pt x="1574203" y="1808114"/>
                  </a:cubicBezTo>
                  <a:cubicBezTo>
                    <a:pt x="1588533" y="1806878"/>
                    <a:pt x="1599997" y="1804406"/>
                    <a:pt x="1607162" y="1792048"/>
                  </a:cubicBezTo>
                  <a:cubicBezTo>
                    <a:pt x="1610028" y="1787104"/>
                    <a:pt x="1624358" y="1780925"/>
                    <a:pt x="1630090" y="1783397"/>
                  </a:cubicBezTo>
                  <a:cubicBezTo>
                    <a:pt x="1640121" y="1787104"/>
                    <a:pt x="1647286" y="1784633"/>
                    <a:pt x="1653018" y="1777217"/>
                  </a:cubicBezTo>
                  <a:cubicBezTo>
                    <a:pt x="1657317" y="1773510"/>
                    <a:pt x="1663049" y="1774746"/>
                    <a:pt x="1667348" y="1777217"/>
                  </a:cubicBezTo>
                  <a:cubicBezTo>
                    <a:pt x="1670214" y="1779689"/>
                    <a:pt x="1673080" y="1780925"/>
                    <a:pt x="1675946" y="1780925"/>
                  </a:cubicBezTo>
                  <a:cubicBezTo>
                    <a:pt x="1685977" y="1782161"/>
                    <a:pt x="1697441" y="1780925"/>
                    <a:pt x="1707472" y="1782161"/>
                  </a:cubicBezTo>
                  <a:cubicBezTo>
                    <a:pt x="1716070" y="1783397"/>
                    <a:pt x="1724668" y="1780925"/>
                    <a:pt x="1730400" y="1775982"/>
                  </a:cubicBezTo>
                  <a:cubicBezTo>
                    <a:pt x="1736132" y="1771038"/>
                    <a:pt x="1740431" y="1771038"/>
                    <a:pt x="1749029" y="1773510"/>
                  </a:cubicBezTo>
                  <a:cubicBezTo>
                    <a:pt x="1756194" y="1775982"/>
                    <a:pt x="1761926" y="1782161"/>
                    <a:pt x="1771957" y="1780925"/>
                  </a:cubicBezTo>
                  <a:cubicBezTo>
                    <a:pt x="1780555" y="1779689"/>
                    <a:pt x="1790586" y="1783397"/>
                    <a:pt x="1800617" y="1779689"/>
                  </a:cubicBezTo>
                  <a:lnTo>
                    <a:pt x="1806349" y="1779689"/>
                  </a:lnTo>
                  <a:cubicBezTo>
                    <a:pt x="1814947" y="1782161"/>
                    <a:pt x="1823545" y="1783397"/>
                    <a:pt x="1830710" y="1789576"/>
                  </a:cubicBezTo>
                  <a:cubicBezTo>
                    <a:pt x="1839308" y="1795755"/>
                    <a:pt x="1840741" y="1750028"/>
                    <a:pt x="1849339" y="1754972"/>
                  </a:cubicBezTo>
                  <a:cubicBezTo>
                    <a:pt x="1862236" y="1762387"/>
                    <a:pt x="1859370" y="1754972"/>
                    <a:pt x="1872267" y="1761151"/>
                  </a:cubicBezTo>
                  <a:cubicBezTo>
                    <a:pt x="1882298" y="1764859"/>
                    <a:pt x="1877999" y="1751264"/>
                    <a:pt x="1889463" y="1753736"/>
                  </a:cubicBezTo>
                  <a:cubicBezTo>
                    <a:pt x="1890896" y="1753736"/>
                    <a:pt x="1908092" y="1763623"/>
                    <a:pt x="1908092" y="1762387"/>
                  </a:cubicBezTo>
                  <a:cubicBezTo>
                    <a:pt x="1915257" y="1758679"/>
                    <a:pt x="1922422" y="1721603"/>
                    <a:pt x="1929587" y="1722839"/>
                  </a:cubicBezTo>
                  <a:cubicBezTo>
                    <a:pt x="1943917" y="1726547"/>
                    <a:pt x="1956814" y="1724075"/>
                    <a:pt x="1969711" y="1719132"/>
                  </a:cubicBezTo>
                  <a:cubicBezTo>
                    <a:pt x="1976876" y="1716660"/>
                    <a:pt x="1988340" y="1708009"/>
                    <a:pt x="1994072" y="1711716"/>
                  </a:cubicBezTo>
                  <a:cubicBezTo>
                    <a:pt x="2004103" y="1717896"/>
                    <a:pt x="2014134" y="1720368"/>
                    <a:pt x="2025598" y="1721603"/>
                  </a:cubicBezTo>
                  <a:cubicBezTo>
                    <a:pt x="2027031" y="1721603"/>
                    <a:pt x="2028464" y="1722839"/>
                    <a:pt x="2029897" y="1724075"/>
                  </a:cubicBezTo>
                  <a:cubicBezTo>
                    <a:pt x="2034196" y="1729019"/>
                    <a:pt x="2054258" y="1715424"/>
                    <a:pt x="2058557" y="1720368"/>
                  </a:cubicBezTo>
                  <a:cubicBezTo>
                    <a:pt x="2064289" y="1727783"/>
                    <a:pt x="2070021" y="1735198"/>
                    <a:pt x="2075752" y="1741377"/>
                  </a:cubicBezTo>
                  <a:cubicBezTo>
                    <a:pt x="2078619" y="1743849"/>
                    <a:pt x="2082918" y="1745085"/>
                    <a:pt x="2084351" y="1747557"/>
                  </a:cubicBezTo>
                  <a:cubicBezTo>
                    <a:pt x="2085784" y="1753736"/>
                    <a:pt x="2088650" y="1756208"/>
                    <a:pt x="2095815" y="1756208"/>
                  </a:cubicBezTo>
                  <a:cubicBezTo>
                    <a:pt x="2100114" y="1756208"/>
                    <a:pt x="2104413" y="1757444"/>
                    <a:pt x="2107279" y="1759915"/>
                  </a:cubicBezTo>
                  <a:cubicBezTo>
                    <a:pt x="2114444" y="1763623"/>
                    <a:pt x="2120176" y="1767330"/>
                    <a:pt x="2125908" y="1771038"/>
                  </a:cubicBezTo>
                  <a:cubicBezTo>
                    <a:pt x="2133072" y="1774746"/>
                    <a:pt x="2140237" y="1778453"/>
                    <a:pt x="2143104" y="1784633"/>
                  </a:cubicBezTo>
                  <a:cubicBezTo>
                    <a:pt x="2144536" y="1787104"/>
                    <a:pt x="2145970" y="1788340"/>
                    <a:pt x="2147403" y="1789576"/>
                  </a:cubicBezTo>
                  <a:cubicBezTo>
                    <a:pt x="2153135" y="1794520"/>
                    <a:pt x="2158867" y="1798227"/>
                    <a:pt x="2164599" y="1803171"/>
                  </a:cubicBezTo>
                  <a:cubicBezTo>
                    <a:pt x="2173197" y="1809350"/>
                    <a:pt x="2180362" y="1816765"/>
                    <a:pt x="2188959" y="1822944"/>
                  </a:cubicBezTo>
                  <a:cubicBezTo>
                    <a:pt x="2191826" y="1824180"/>
                    <a:pt x="2194692" y="1826652"/>
                    <a:pt x="2197557" y="1827888"/>
                  </a:cubicBezTo>
                  <a:cubicBezTo>
                    <a:pt x="2203290" y="1830360"/>
                    <a:pt x="2209021" y="1832831"/>
                    <a:pt x="2213321" y="1836539"/>
                  </a:cubicBezTo>
                  <a:cubicBezTo>
                    <a:pt x="2217620" y="1840247"/>
                    <a:pt x="2237682" y="1818001"/>
                    <a:pt x="2240547" y="1822944"/>
                  </a:cubicBezTo>
                  <a:cubicBezTo>
                    <a:pt x="2240547" y="1824180"/>
                    <a:pt x="2241980" y="1824180"/>
                    <a:pt x="2243414" y="1824180"/>
                  </a:cubicBezTo>
                  <a:cubicBezTo>
                    <a:pt x="2252011" y="1830360"/>
                    <a:pt x="2260610" y="1827888"/>
                    <a:pt x="2269208" y="1825416"/>
                  </a:cubicBezTo>
                  <a:cubicBezTo>
                    <a:pt x="2272074" y="1824180"/>
                    <a:pt x="2274940" y="1822944"/>
                    <a:pt x="2276372" y="1824180"/>
                  </a:cubicBezTo>
                  <a:cubicBezTo>
                    <a:pt x="2286404" y="1827888"/>
                    <a:pt x="2293569" y="1836539"/>
                    <a:pt x="2306466" y="1837775"/>
                  </a:cubicBezTo>
                  <a:cubicBezTo>
                    <a:pt x="2306466" y="1837775"/>
                    <a:pt x="2307899" y="1837775"/>
                    <a:pt x="2307899" y="1839011"/>
                  </a:cubicBezTo>
                  <a:cubicBezTo>
                    <a:pt x="2310764" y="1846426"/>
                    <a:pt x="2319362" y="1846426"/>
                    <a:pt x="2326527" y="1847662"/>
                  </a:cubicBezTo>
                  <a:cubicBezTo>
                    <a:pt x="2330826" y="1847662"/>
                    <a:pt x="2335125" y="1848898"/>
                    <a:pt x="2337991" y="1850134"/>
                  </a:cubicBezTo>
                  <a:cubicBezTo>
                    <a:pt x="2346589" y="1853841"/>
                    <a:pt x="2355187" y="1858785"/>
                    <a:pt x="2365219" y="1861256"/>
                  </a:cubicBezTo>
                  <a:cubicBezTo>
                    <a:pt x="2378115" y="1864964"/>
                    <a:pt x="2391012" y="1867436"/>
                    <a:pt x="2401043" y="1873615"/>
                  </a:cubicBezTo>
                  <a:cubicBezTo>
                    <a:pt x="2402476" y="1873615"/>
                    <a:pt x="2403909" y="1873615"/>
                    <a:pt x="2403909" y="1874851"/>
                  </a:cubicBezTo>
                  <a:cubicBezTo>
                    <a:pt x="2408209" y="1877323"/>
                    <a:pt x="2415374" y="1878558"/>
                    <a:pt x="2418239" y="1882266"/>
                  </a:cubicBezTo>
                  <a:cubicBezTo>
                    <a:pt x="2422538" y="1889681"/>
                    <a:pt x="2434002" y="1888445"/>
                    <a:pt x="2439735" y="1894625"/>
                  </a:cubicBezTo>
                  <a:lnTo>
                    <a:pt x="2441167" y="1894625"/>
                  </a:lnTo>
                  <a:cubicBezTo>
                    <a:pt x="2446899" y="1894625"/>
                    <a:pt x="2452631" y="1895861"/>
                    <a:pt x="2459796" y="1895861"/>
                  </a:cubicBezTo>
                  <a:cubicBezTo>
                    <a:pt x="2462662" y="1894625"/>
                    <a:pt x="2466961" y="1892153"/>
                    <a:pt x="2469827" y="1892153"/>
                  </a:cubicBezTo>
                  <a:cubicBezTo>
                    <a:pt x="2482724" y="1895861"/>
                    <a:pt x="2495621" y="1895861"/>
                    <a:pt x="2504219" y="1885974"/>
                  </a:cubicBezTo>
                  <a:cubicBezTo>
                    <a:pt x="2505652" y="1884738"/>
                    <a:pt x="2508518" y="1884738"/>
                    <a:pt x="2511384" y="1884738"/>
                  </a:cubicBezTo>
                  <a:lnTo>
                    <a:pt x="2522848" y="1884738"/>
                  </a:lnTo>
                  <a:cubicBezTo>
                    <a:pt x="2535745" y="1882266"/>
                    <a:pt x="2547209" y="1879794"/>
                    <a:pt x="2560106" y="1878558"/>
                  </a:cubicBezTo>
                  <a:cubicBezTo>
                    <a:pt x="2565838" y="1877323"/>
                    <a:pt x="2573003" y="1879794"/>
                    <a:pt x="2578735" y="1881030"/>
                  </a:cubicBezTo>
                  <a:cubicBezTo>
                    <a:pt x="2584467" y="1882266"/>
                    <a:pt x="2590199" y="1882266"/>
                    <a:pt x="2595931" y="1882266"/>
                  </a:cubicBezTo>
                  <a:cubicBezTo>
                    <a:pt x="2603096" y="1882266"/>
                    <a:pt x="2608828" y="1879794"/>
                    <a:pt x="2615993" y="1879794"/>
                  </a:cubicBezTo>
                  <a:cubicBezTo>
                    <a:pt x="2621725" y="1878558"/>
                    <a:pt x="2628890" y="1878558"/>
                    <a:pt x="2634622" y="1877323"/>
                  </a:cubicBezTo>
                  <a:cubicBezTo>
                    <a:pt x="2647519" y="1874851"/>
                    <a:pt x="2658983" y="1872379"/>
                    <a:pt x="2671880" y="1871143"/>
                  </a:cubicBezTo>
                  <a:cubicBezTo>
                    <a:pt x="2680478" y="1829124"/>
                    <a:pt x="2679045" y="1779689"/>
                    <a:pt x="2679045" y="1729019"/>
                  </a:cubicBezTo>
                  <a:close/>
                </a:path>
              </a:pathLst>
            </a:custGeom>
            <a:blipFill>
              <a:blip r:embed="rId3"/>
              <a:stretch>
                <a:fillRect l="-47" t="-41495" r="-29" b="-41465"/>
              </a:stretch>
            </a:blipFill>
          </p:spPr>
          <p:txBody>
            <a:bodyPr/>
            <a:lstStyle/>
            <a:p>
              <a:endParaRPr lang="sr-Latn-RS"/>
            </a:p>
          </p:txBody>
        </p:sp>
      </p:grpSp>
      <p:grpSp>
        <p:nvGrpSpPr>
          <p:cNvPr id="5" name="Group 5"/>
          <p:cNvGrpSpPr/>
          <p:nvPr/>
        </p:nvGrpSpPr>
        <p:grpSpPr>
          <a:xfrm rot="1133140">
            <a:off x="-731684" y="7908267"/>
            <a:ext cx="5613030" cy="3629577"/>
            <a:chOff x="0" y="0"/>
            <a:chExt cx="2152273" cy="1391733"/>
          </a:xfrm>
        </p:grpSpPr>
        <p:sp>
          <p:nvSpPr>
            <p:cNvPr id="6" name="Freeform 6"/>
            <p:cNvSpPr/>
            <p:nvPr/>
          </p:nvSpPr>
          <p:spPr>
            <a:xfrm>
              <a:off x="-816" y="-1322"/>
              <a:ext cx="2152010" cy="1389541"/>
            </a:xfrm>
            <a:custGeom>
              <a:avLst/>
              <a:gdLst/>
              <a:ahLst/>
              <a:cxnLst/>
              <a:rect l="l" t="t" r="r" b="b"/>
              <a:pathLst>
                <a:path w="2152010" h="1389541">
                  <a:moveTo>
                    <a:pt x="2151938" y="1229632"/>
                  </a:moveTo>
                  <a:cubicBezTo>
                    <a:pt x="2150787" y="882577"/>
                    <a:pt x="2136976" y="413395"/>
                    <a:pt x="2136976" y="67218"/>
                  </a:cubicBezTo>
                  <a:cubicBezTo>
                    <a:pt x="2136976" y="61947"/>
                    <a:pt x="2138127" y="56675"/>
                    <a:pt x="2138127" y="52282"/>
                  </a:cubicBezTo>
                  <a:cubicBezTo>
                    <a:pt x="2136976" y="51403"/>
                    <a:pt x="2135825" y="51403"/>
                    <a:pt x="2134674" y="50525"/>
                  </a:cubicBezTo>
                  <a:cubicBezTo>
                    <a:pt x="2134674" y="50525"/>
                    <a:pt x="2133523" y="51403"/>
                    <a:pt x="2133523" y="52282"/>
                  </a:cubicBezTo>
                  <a:cubicBezTo>
                    <a:pt x="2131221" y="56675"/>
                    <a:pt x="2126617" y="56675"/>
                    <a:pt x="2122013" y="56675"/>
                  </a:cubicBezTo>
                  <a:cubicBezTo>
                    <a:pt x="2116259" y="55796"/>
                    <a:pt x="2110504" y="51403"/>
                    <a:pt x="2103598" y="53161"/>
                  </a:cubicBezTo>
                  <a:cubicBezTo>
                    <a:pt x="2101296" y="54039"/>
                    <a:pt x="2096693" y="52282"/>
                    <a:pt x="2095542" y="50525"/>
                  </a:cubicBezTo>
                  <a:cubicBezTo>
                    <a:pt x="2092089" y="47010"/>
                    <a:pt x="2087485" y="47010"/>
                    <a:pt x="2082881" y="48767"/>
                  </a:cubicBezTo>
                  <a:cubicBezTo>
                    <a:pt x="2080579" y="49646"/>
                    <a:pt x="2078277" y="48767"/>
                    <a:pt x="2075975" y="48767"/>
                  </a:cubicBezTo>
                  <a:cubicBezTo>
                    <a:pt x="2072523" y="48767"/>
                    <a:pt x="2067919" y="47889"/>
                    <a:pt x="2064466" y="47010"/>
                  </a:cubicBezTo>
                  <a:cubicBezTo>
                    <a:pt x="2063315" y="47010"/>
                    <a:pt x="2061013" y="46132"/>
                    <a:pt x="2059862" y="46132"/>
                  </a:cubicBezTo>
                  <a:cubicBezTo>
                    <a:pt x="2056409" y="45253"/>
                    <a:pt x="2052956" y="42617"/>
                    <a:pt x="2049504" y="46132"/>
                  </a:cubicBezTo>
                  <a:cubicBezTo>
                    <a:pt x="2049504" y="46132"/>
                    <a:pt x="2047202" y="46132"/>
                    <a:pt x="2046051" y="45253"/>
                  </a:cubicBezTo>
                  <a:cubicBezTo>
                    <a:pt x="2044900" y="43496"/>
                    <a:pt x="2043749" y="40860"/>
                    <a:pt x="2042598" y="39103"/>
                  </a:cubicBezTo>
                  <a:cubicBezTo>
                    <a:pt x="2040296" y="36467"/>
                    <a:pt x="2040296" y="32074"/>
                    <a:pt x="2036843" y="30316"/>
                  </a:cubicBezTo>
                  <a:cubicBezTo>
                    <a:pt x="2034541" y="29438"/>
                    <a:pt x="2033390" y="28559"/>
                    <a:pt x="2032239" y="26802"/>
                  </a:cubicBezTo>
                  <a:cubicBezTo>
                    <a:pt x="2032239" y="25923"/>
                    <a:pt x="2029937" y="25045"/>
                    <a:pt x="2029937" y="24166"/>
                  </a:cubicBezTo>
                  <a:lnTo>
                    <a:pt x="2026485" y="21530"/>
                  </a:lnTo>
                  <a:cubicBezTo>
                    <a:pt x="2025334" y="19773"/>
                    <a:pt x="2024183" y="17137"/>
                    <a:pt x="2021881" y="16259"/>
                  </a:cubicBezTo>
                  <a:cubicBezTo>
                    <a:pt x="2017277" y="13623"/>
                    <a:pt x="2016126" y="10108"/>
                    <a:pt x="2018428" y="5715"/>
                  </a:cubicBezTo>
                  <a:cubicBezTo>
                    <a:pt x="2014975" y="4836"/>
                    <a:pt x="2012673" y="3079"/>
                    <a:pt x="2009221" y="3079"/>
                  </a:cubicBezTo>
                  <a:cubicBezTo>
                    <a:pt x="1995409" y="3958"/>
                    <a:pt x="1980447" y="5715"/>
                    <a:pt x="1966635" y="6594"/>
                  </a:cubicBezTo>
                  <a:cubicBezTo>
                    <a:pt x="1964333" y="6594"/>
                    <a:pt x="1960880" y="7472"/>
                    <a:pt x="1959730" y="8351"/>
                  </a:cubicBezTo>
                  <a:cubicBezTo>
                    <a:pt x="1950522" y="12744"/>
                    <a:pt x="1941314" y="9230"/>
                    <a:pt x="1932107" y="8351"/>
                  </a:cubicBezTo>
                  <a:cubicBezTo>
                    <a:pt x="1925201" y="8351"/>
                    <a:pt x="1918295" y="5715"/>
                    <a:pt x="1911390" y="4836"/>
                  </a:cubicBezTo>
                  <a:cubicBezTo>
                    <a:pt x="1903333" y="3958"/>
                    <a:pt x="1896428" y="4836"/>
                    <a:pt x="1888371" y="3958"/>
                  </a:cubicBezTo>
                  <a:cubicBezTo>
                    <a:pt x="1887220" y="3958"/>
                    <a:pt x="1886069" y="3079"/>
                    <a:pt x="1884918" y="2201"/>
                  </a:cubicBezTo>
                  <a:cubicBezTo>
                    <a:pt x="1882616" y="-1218"/>
                    <a:pt x="1878012" y="52"/>
                    <a:pt x="1875710" y="1322"/>
                  </a:cubicBezTo>
                  <a:cubicBezTo>
                    <a:pt x="1872258" y="3079"/>
                    <a:pt x="1871107" y="5715"/>
                    <a:pt x="1868805" y="8351"/>
                  </a:cubicBezTo>
                  <a:cubicBezTo>
                    <a:pt x="1863050" y="9230"/>
                    <a:pt x="1854993" y="10108"/>
                    <a:pt x="1849239" y="12744"/>
                  </a:cubicBezTo>
                  <a:cubicBezTo>
                    <a:pt x="1844635" y="14501"/>
                    <a:pt x="1842333" y="15380"/>
                    <a:pt x="1838880" y="13623"/>
                  </a:cubicBezTo>
                  <a:lnTo>
                    <a:pt x="1837729" y="14501"/>
                  </a:lnTo>
                  <a:cubicBezTo>
                    <a:pt x="1840031" y="16259"/>
                    <a:pt x="1841182" y="18894"/>
                    <a:pt x="1843484" y="20652"/>
                  </a:cubicBezTo>
                  <a:cubicBezTo>
                    <a:pt x="1840031" y="21530"/>
                    <a:pt x="1835427" y="23287"/>
                    <a:pt x="1833125" y="22409"/>
                  </a:cubicBezTo>
                  <a:cubicBezTo>
                    <a:pt x="1827371" y="21530"/>
                    <a:pt x="1825069" y="23287"/>
                    <a:pt x="1820465" y="25045"/>
                  </a:cubicBezTo>
                  <a:cubicBezTo>
                    <a:pt x="1815861" y="27681"/>
                    <a:pt x="1810107" y="29438"/>
                    <a:pt x="1805503" y="31195"/>
                  </a:cubicBezTo>
                  <a:cubicBezTo>
                    <a:pt x="1804352" y="31195"/>
                    <a:pt x="1803201" y="31195"/>
                    <a:pt x="1802050" y="30316"/>
                  </a:cubicBezTo>
                  <a:cubicBezTo>
                    <a:pt x="1800899" y="30316"/>
                    <a:pt x="1799748" y="29438"/>
                    <a:pt x="1799748" y="29438"/>
                  </a:cubicBezTo>
                  <a:cubicBezTo>
                    <a:pt x="1793993" y="31195"/>
                    <a:pt x="1788238" y="32952"/>
                    <a:pt x="1782484" y="31195"/>
                  </a:cubicBezTo>
                  <a:cubicBezTo>
                    <a:pt x="1781333" y="31195"/>
                    <a:pt x="1781333" y="32074"/>
                    <a:pt x="1780182" y="32074"/>
                  </a:cubicBezTo>
                  <a:cubicBezTo>
                    <a:pt x="1773276" y="33831"/>
                    <a:pt x="1768672" y="39981"/>
                    <a:pt x="1759465" y="39981"/>
                  </a:cubicBezTo>
                  <a:cubicBezTo>
                    <a:pt x="1752559" y="39981"/>
                    <a:pt x="1745653" y="44374"/>
                    <a:pt x="1738748" y="44374"/>
                  </a:cubicBezTo>
                  <a:cubicBezTo>
                    <a:pt x="1730691" y="45253"/>
                    <a:pt x="1723785" y="47010"/>
                    <a:pt x="1716880" y="49646"/>
                  </a:cubicBezTo>
                  <a:cubicBezTo>
                    <a:pt x="1714578" y="50525"/>
                    <a:pt x="1712276" y="50525"/>
                    <a:pt x="1711125" y="50525"/>
                  </a:cubicBezTo>
                  <a:cubicBezTo>
                    <a:pt x="1705370" y="48767"/>
                    <a:pt x="1701917" y="51403"/>
                    <a:pt x="1699615" y="54039"/>
                  </a:cubicBezTo>
                  <a:cubicBezTo>
                    <a:pt x="1693861" y="60189"/>
                    <a:pt x="1684653" y="61947"/>
                    <a:pt x="1676596" y="63704"/>
                  </a:cubicBezTo>
                  <a:cubicBezTo>
                    <a:pt x="1666238" y="65461"/>
                    <a:pt x="1655879" y="66340"/>
                    <a:pt x="1645521" y="67218"/>
                  </a:cubicBezTo>
                  <a:cubicBezTo>
                    <a:pt x="1644370" y="67218"/>
                    <a:pt x="1643219" y="69854"/>
                    <a:pt x="1640917" y="70733"/>
                  </a:cubicBezTo>
                  <a:cubicBezTo>
                    <a:pt x="1639766" y="70733"/>
                    <a:pt x="1638615" y="69854"/>
                    <a:pt x="1638615" y="69854"/>
                  </a:cubicBezTo>
                  <a:cubicBezTo>
                    <a:pt x="1632860" y="75126"/>
                    <a:pt x="1629408" y="83034"/>
                    <a:pt x="1617898" y="82155"/>
                  </a:cubicBezTo>
                  <a:lnTo>
                    <a:pt x="1616747" y="82155"/>
                  </a:lnTo>
                  <a:cubicBezTo>
                    <a:pt x="1607540" y="86548"/>
                    <a:pt x="1598332" y="84791"/>
                    <a:pt x="1590275" y="83034"/>
                  </a:cubicBezTo>
                  <a:cubicBezTo>
                    <a:pt x="1587973" y="83034"/>
                    <a:pt x="1584521" y="81276"/>
                    <a:pt x="1583370" y="79519"/>
                  </a:cubicBezTo>
                  <a:cubicBezTo>
                    <a:pt x="1579917" y="74247"/>
                    <a:pt x="1570709" y="72490"/>
                    <a:pt x="1563803" y="74247"/>
                  </a:cubicBezTo>
                  <a:cubicBezTo>
                    <a:pt x="1558049" y="76005"/>
                    <a:pt x="1552294" y="76883"/>
                    <a:pt x="1546539" y="78641"/>
                  </a:cubicBezTo>
                  <a:cubicBezTo>
                    <a:pt x="1537332" y="80398"/>
                    <a:pt x="1529275" y="81276"/>
                    <a:pt x="1520068" y="77762"/>
                  </a:cubicBezTo>
                  <a:cubicBezTo>
                    <a:pt x="1510860" y="74247"/>
                    <a:pt x="1503954" y="76883"/>
                    <a:pt x="1499351" y="84791"/>
                  </a:cubicBezTo>
                  <a:cubicBezTo>
                    <a:pt x="1495898" y="90063"/>
                    <a:pt x="1486690" y="90941"/>
                    <a:pt x="1480935" y="86548"/>
                  </a:cubicBezTo>
                  <a:cubicBezTo>
                    <a:pt x="1477482" y="83912"/>
                    <a:pt x="1475180" y="84791"/>
                    <a:pt x="1471728" y="86548"/>
                  </a:cubicBezTo>
                  <a:lnTo>
                    <a:pt x="1464822" y="91820"/>
                  </a:lnTo>
                  <a:cubicBezTo>
                    <a:pt x="1463671" y="92698"/>
                    <a:pt x="1461369" y="92698"/>
                    <a:pt x="1460218" y="92698"/>
                  </a:cubicBezTo>
                  <a:lnTo>
                    <a:pt x="1453313" y="92698"/>
                  </a:lnTo>
                  <a:cubicBezTo>
                    <a:pt x="1448709" y="92698"/>
                    <a:pt x="1444105" y="91820"/>
                    <a:pt x="1439501" y="90941"/>
                  </a:cubicBezTo>
                  <a:cubicBezTo>
                    <a:pt x="1433746" y="90063"/>
                    <a:pt x="1429143" y="87427"/>
                    <a:pt x="1423388" y="86548"/>
                  </a:cubicBezTo>
                  <a:cubicBezTo>
                    <a:pt x="1414180" y="85669"/>
                    <a:pt x="1411878" y="79519"/>
                    <a:pt x="1408426" y="75126"/>
                  </a:cubicBezTo>
                  <a:cubicBezTo>
                    <a:pt x="1406124" y="72490"/>
                    <a:pt x="1401520" y="68976"/>
                    <a:pt x="1396916" y="69854"/>
                  </a:cubicBezTo>
                  <a:cubicBezTo>
                    <a:pt x="1392312" y="71612"/>
                    <a:pt x="1387708" y="69854"/>
                    <a:pt x="1384256" y="68976"/>
                  </a:cubicBezTo>
                  <a:cubicBezTo>
                    <a:pt x="1383105" y="68976"/>
                    <a:pt x="1380803" y="68097"/>
                    <a:pt x="1379652" y="68097"/>
                  </a:cubicBezTo>
                  <a:cubicBezTo>
                    <a:pt x="1371595" y="66340"/>
                    <a:pt x="1365840" y="69854"/>
                    <a:pt x="1360086" y="74247"/>
                  </a:cubicBezTo>
                  <a:lnTo>
                    <a:pt x="1355482" y="77762"/>
                  </a:lnTo>
                  <a:cubicBezTo>
                    <a:pt x="1354331" y="78641"/>
                    <a:pt x="1354331" y="80398"/>
                    <a:pt x="1353180" y="81276"/>
                  </a:cubicBezTo>
                  <a:cubicBezTo>
                    <a:pt x="1346274" y="85669"/>
                    <a:pt x="1339369" y="83912"/>
                    <a:pt x="1331312" y="81276"/>
                  </a:cubicBezTo>
                  <a:cubicBezTo>
                    <a:pt x="1324406" y="78641"/>
                    <a:pt x="1316350" y="81276"/>
                    <a:pt x="1314048" y="86548"/>
                  </a:cubicBezTo>
                  <a:cubicBezTo>
                    <a:pt x="1312897" y="90063"/>
                    <a:pt x="1311746" y="92698"/>
                    <a:pt x="1305991" y="94456"/>
                  </a:cubicBezTo>
                  <a:cubicBezTo>
                    <a:pt x="1300236" y="97092"/>
                    <a:pt x="1293331" y="98849"/>
                    <a:pt x="1292180" y="104999"/>
                  </a:cubicBezTo>
                  <a:cubicBezTo>
                    <a:pt x="1292180" y="105878"/>
                    <a:pt x="1291029" y="106756"/>
                    <a:pt x="1289878" y="106756"/>
                  </a:cubicBezTo>
                  <a:cubicBezTo>
                    <a:pt x="1286425" y="107635"/>
                    <a:pt x="1284123" y="108514"/>
                    <a:pt x="1280670" y="109392"/>
                  </a:cubicBezTo>
                  <a:lnTo>
                    <a:pt x="1270312" y="109392"/>
                  </a:lnTo>
                  <a:cubicBezTo>
                    <a:pt x="1263406" y="108514"/>
                    <a:pt x="1256500" y="106756"/>
                    <a:pt x="1249595" y="105878"/>
                  </a:cubicBezTo>
                  <a:cubicBezTo>
                    <a:pt x="1241538" y="104999"/>
                    <a:pt x="1234632" y="108514"/>
                    <a:pt x="1226576" y="109392"/>
                  </a:cubicBezTo>
                  <a:lnTo>
                    <a:pt x="1225425" y="110271"/>
                  </a:lnTo>
                  <a:cubicBezTo>
                    <a:pt x="1223123" y="112907"/>
                    <a:pt x="1219670" y="112028"/>
                    <a:pt x="1217368" y="110271"/>
                  </a:cubicBezTo>
                  <a:cubicBezTo>
                    <a:pt x="1212764" y="106756"/>
                    <a:pt x="1204708" y="105878"/>
                    <a:pt x="1198953" y="107635"/>
                  </a:cubicBezTo>
                  <a:cubicBezTo>
                    <a:pt x="1192047" y="110271"/>
                    <a:pt x="1185142" y="112028"/>
                    <a:pt x="1178236" y="113785"/>
                  </a:cubicBezTo>
                  <a:cubicBezTo>
                    <a:pt x="1175934" y="113785"/>
                    <a:pt x="1173632" y="112907"/>
                    <a:pt x="1172481" y="112907"/>
                  </a:cubicBezTo>
                  <a:cubicBezTo>
                    <a:pt x="1170179" y="112907"/>
                    <a:pt x="1166726" y="112028"/>
                    <a:pt x="1165576" y="112907"/>
                  </a:cubicBezTo>
                  <a:cubicBezTo>
                    <a:pt x="1156368" y="118178"/>
                    <a:pt x="1147160" y="116421"/>
                    <a:pt x="1139104" y="112907"/>
                  </a:cubicBezTo>
                  <a:cubicBezTo>
                    <a:pt x="1134500" y="111149"/>
                    <a:pt x="1127594" y="109392"/>
                    <a:pt x="1125292" y="104120"/>
                  </a:cubicBezTo>
                  <a:cubicBezTo>
                    <a:pt x="1124141" y="100606"/>
                    <a:pt x="1119538" y="97092"/>
                    <a:pt x="1116085" y="94456"/>
                  </a:cubicBezTo>
                  <a:cubicBezTo>
                    <a:pt x="1110330" y="90063"/>
                    <a:pt x="1104575" y="83912"/>
                    <a:pt x="1094217" y="83912"/>
                  </a:cubicBezTo>
                  <a:cubicBezTo>
                    <a:pt x="1091915" y="83912"/>
                    <a:pt x="1089613" y="80398"/>
                    <a:pt x="1088462" y="81276"/>
                  </a:cubicBezTo>
                  <a:cubicBezTo>
                    <a:pt x="1083858" y="82155"/>
                    <a:pt x="1083858" y="80398"/>
                    <a:pt x="1081556" y="78641"/>
                  </a:cubicBezTo>
                  <a:cubicBezTo>
                    <a:pt x="1079254" y="76883"/>
                    <a:pt x="1075802" y="75126"/>
                    <a:pt x="1073500" y="72490"/>
                  </a:cubicBezTo>
                  <a:cubicBezTo>
                    <a:pt x="1070047" y="68976"/>
                    <a:pt x="1066594" y="64583"/>
                    <a:pt x="1063141" y="61068"/>
                  </a:cubicBezTo>
                  <a:cubicBezTo>
                    <a:pt x="1059688" y="57554"/>
                    <a:pt x="1057386" y="53161"/>
                    <a:pt x="1053934" y="49646"/>
                  </a:cubicBezTo>
                  <a:cubicBezTo>
                    <a:pt x="1052783" y="48767"/>
                    <a:pt x="1049330" y="47889"/>
                    <a:pt x="1048179" y="48767"/>
                  </a:cubicBezTo>
                  <a:lnTo>
                    <a:pt x="1034367" y="54039"/>
                  </a:lnTo>
                  <a:cubicBezTo>
                    <a:pt x="1032065" y="54918"/>
                    <a:pt x="1030914" y="56675"/>
                    <a:pt x="1029764" y="58432"/>
                  </a:cubicBezTo>
                  <a:lnTo>
                    <a:pt x="1028613" y="57554"/>
                  </a:lnTo>
                  <a:cubicBezTo>
                    <a:pt x="1029764" y="54918"/>
                    <a:pt x="1030914" y="52282"/>
                    <a:pt x="1032065" y="51403"/>
                  </a:cubicBezTo>
                  <a:lnTo>
                    <a:pt x="1018254" y="48767"/>
                  </a:lnTo>
                  <a:cubicBezTo>
                    <a:pt x="1014801" y="47889"/>
                    <a:pt x="1009047" y="47889"/>
                    <a:pt x="1006745" y="47889"/>
                  </a:cubicBezTo>
                  <a:lnTo>
                    <a:pt x="988329" y="47889"/>
                  </a:lnTo>
                  <a:cubicBezTo>
                    <a:pt x="981424" y="47889"/>
                    <a:pt x="975669" y="47010"/>
                    <a:pt x="968763" y="47889"/>
                  </a:cubicBezTo>
                  <a:cubicBezTo>
                    <a:pt x="964160" y="48767"/>
                    <a:pt x="960707" y="47010"/>
                    <a:pt x="957254" y="45253"/>
                  </a:cubicBezTo>
                  <a:cubicBezTo>
                    <a:pt x="948046" y="39981"/>
                    <a:pt x="938839" y="33831"/>
                    <a:pt x="926178" y="36467"/>
                  </a:cubicBezTo>
                  <a:cubicBezTo>
                    <a:pt x="925027" y="36467"/>
                    <a:pt x="922725" y="35588"/>
                    <a:pt x="921574" y="34710"/>
                  </a:cubicBezTo>
                  <a:cubicBezTo>
                    <a:pt x="918122" y="33831"/>
                    <a:pt x="915820" y="32074"/>
                    <a:pt x="911216" y="30316"/>
                  </a:cubicBezTo>
                  <a:cubicBezTo>
                    <a:pt x="911216" y="32952"/>
                    <a:pt x="911216" y="33831"/>
                    <a:pt x="912367" y="35588"/>
                  </a:cubicBezTo>
                  <a:cubicBezTo>
                    <a:pt x="910065" y="37345"/>
                    <a:pt x="908914" y="36467"/>
                    <a:pt x="907763" y="35588"/>
                  </a:cubicBezTo>
                  <a:cubicBezTo>
                    <a:pt x="906612" y="36467"/>
                    <a:pt x="905461" y="38224"/>
                    <a:pt x="904310" y="38224"/>
                  </a:cubicBezTo>
                  <a:cubicBezTo>
                    <a:pt x="898555" y="39981"/>
                    <a:pt x="892801" y="40860"/>
                    <a:pt x="887046" y="42617"/>
                  </a:cubicBezTo>
                  <a:cubicBezTo>
                    <a:pt x="884744" y="43496"/>
                    <a:pt x="882442" y="44374"/>
                    <a:pt x="881291" y="45253"/>
                  </a:cubicBezTo>
                  <a:cubicBezTo>
                    <a:pt x="876687" y="47889"/>
                    <a:pt x="873235" y="52282"/>
                    <a:pt x="865178" y="51403"/>
                  </a:cubicBezTo>
                  <a:cubicBezTo>
                    <a:pt x="864027" y="51403"/>
                    <a:pt x="861725" y="53161"/>
                    <a:pt x="859423" y="53161"/>
                  </a:cubicBezTo>
                  <a:cubicBezTo>
                    <a:pt x="857121" y="54039"/>
                    <a:pt x="853668" y="54039"/>
                    <a:pt x="851367" y="54918"/>
                  </a:cubicBezTo>
                  <a:lnTo>
                    <a:pt x="849065" y="54918"/>
                  </a:lnTo>
                  <a:cubicBezTo>
                    <a:pt x="842159" y="56675"/>
                    <a:pt x="836404" y="58432"/>
                    <a:pt x="829499" y="59311"/>
                  </a:cubicBezTo>
                  <a:lnTo>
                    <a:pt x="824895" y="59311"/>
                  </a:lnTo>
                  <a:cubicBezTo>
                    <a:pt x="819140" y="59311"/>
                    <a:pt x="814536" y="58432"/>
                    <a:pt x="808782" y="58432"/>
                  </a:cubicBezTo>
                  <a:cubicBezTo>
                    <a:pt x="803027" y="58432"/>
                    <a:pt x="797272" y="60189"/>
                    <a:pt x="791517" y="60189"/>
                  </a:cubicBezTo>
                  <a:cubicBezTo>
                    <a:pt x="784612" y="60189"/>
                    <a:pt x="776555" y="60189"/>
                    <a:pt x="770800" y="56675"/>
                  </a:cubicBezTo>
                  <a:cubicBezTo>
                    <a:pt x="769649" y="55796"/>
                    <a:pt x="766196" y="55796"/>
                    <a:pt x="763895" y="56675"/>
                  </a:cubicBezTo>
                  <a:cubicBezTo>
                    <a:pt x="755838" y="57554"/>
                    <a:pt x="747781" y="58432"/>
                    <a:pt x="740876" y="60189"/>
                  </a:cubicBezTo>
                  <a:cubicBezTo>
                    <a:pt x="733970" y="61947"/>
                    <a:pt x="730517" y="60189"/>
                    <a:pt x="728215" y="55796"/>
                  </a:cubicBezTo>
                  <a:cubicBezTo>
                    <a:pt x="727064" y="54039"/>
                    <a:pt x="724762" y="52282"/>
                    <a:pt x="722460" y="50525"/>
                  </a:cubicBezTo>
                  <a:cubicBezTo>
                    <a:pt x="719008" y="48767"/>
                    <a:pt x="715555" y="46132"/>
                    <a:pt x="712102" y="46132"/>
                  </a:cubicBezTo>
                  <a:cubicBezTo>
                    <a:pt x="704045" y="46132"/>
                    <a:pt x="699441" y="42617"/>
                    <a:pt x="693687" y="39981"/>
                  </a:cubicBezTo>
                  <a:cubicBezTo>
                    <a:pt x="684479" y="35588"/>
                    <a:pt x="676422" y="30316"/>
                    <a:pt x="664913" y="31195"/>
                  </a:cubicBezTo>
                  <a:lnTo>
                    <a:pt x="664913" y="26802"/>
                  </a:lnTo>
                  <a:cubicBezTo>
                    <a:pt x="667215" y="26802"/>
                    <a:pt x="669517" y="26802"/>
                    <a:pt x="671819" y="25923"/>
                  </a:cubicBezTo>
                  <a:cubicBezTo>
                    <a:pt x="668366" y="24166"/>
                    <a:pt x="668366" y="21530"/>
                    <a:pt x="666064" y="19773"/>
                  </a:cubicBezTo>
                  <a:cubicBezTo>
                    <a:pt x="661460" y="17137"/>
                    <a:pt x="656856" y="16259"/>
                    <a:pt x="652253" y="14501"/>
                  </a:cubicBezTo>
                  <a:cubicBezTo>
                    <a:pt x="648800" y="13623"/>
                    <a:pt x="644196" y="13623"/>
                    <a:pt x="646498" y="18016"/>
                  </a:cubicBezTo>
                  <a:cubicBezTo>
                    <a:pt x="640743" y="18894"/>
                    <a:pt x="636139" y="18894"/>
                    <a:pt x="633837" y="20652"/>
                  </a:cubicBezTo>
                  <a:cubicBezTo>
                    <a:pt x="629234" y="23287"/>
                    <a:pt x="624630" y="21530"/>
                    <a:pt x="621177" y="19773"/>
                  </a:cubicBezTo>
                  <a:cubicBezTo>
                    <a:pt x="618875" y="18894"/>
                    <a:pt x="616573" y="18016"/>
                    <a:pt x="614271" y="18894"/>
                  </a:cubicBezTo>
                  <a:cubicBezTo>
                    <a:pt x="600460" y="24166"/>
                    <a:pt x="586649" y="21530"/>
                    <a:pt x="572837" y="21530"/>
                  </a:cubicBezTo>
                  <a:cubicBezTo>
                    <a:pt x="570535" y="21530"/>
                    <a:pt x="568233" y="20652"/>
                    <a:pt x="564781" y="20652"/>
                  </a:cubicBezTo>
                  <a:cubicBezTo>
                    <a:pt x="560177" y="19773"/>
                    <a:pt x="556724" y="18016"/>
                    <a:pt x="552120" y="17137"/>
                  </a:cubicBezTo>
                  <a:cubicBezTo>
                    <a:pt x="547516" y="16259"/>
                    <a:pt x="541762" y="15380"/>
                    <a:pt x="537158" y="14501"/>
                  </a:cubicBezTo>
                  <a:lnTo>
                    <a:pt x="533705" y="14501"/>
                  </a:lnTo>
                  <a:cubicBezTo>
                    <a:pt x="525648" y="14501"/>
                    <a:pt x="517592" y="15380"/>
                    <a:pt x="510686" y="15380"/>
                  </a:cubicBezTo>
                  <a:cubicBezTo>
                    <a:pt x="504931" y="15380"/>
                    <a:pt x="499176" y="13623"/>
                    <a:pt x="492271" y="12744"/>
                  </a:cubicBezTo>
                  <a:cubicBezTo>
                    <a:pt x="491120" y="5715"/>
                    <a:pt x="481912" y="7472"/>
                    <a:pt x="476158" y="3958"/>
                  </a:cubicBezTo>
                  <a:cubicBezTo>
                    <a:pt x="475007" y="3079"/>
                    <a:pt x="472705" y="3958"/>
                    <a:pt x="471554" y="3958"/>
                  </a:cubicBezTo>
                  <a:cubicBezTo>
                    <a:pt x="464648" y="3079"/>
                    <a:pt x="460044" y="5715"/>
                    <a:pt x="457742" y="10108"/>
                  </a:cubicBezTo>
                  <a:cubicBezTo>
                    <a:pt x="454289" y="14501"/>
                    <a:pt x="445082" y="16259"/>
                    <a:pt x="448535" y="23287"/>
                  </a:cubicBezTo>
                  <a:cubicBezTo>
                    <a:pt x="449686" y="24166"/>
                    <a:pt x="451988" y="25045"/>
                    <a:pt x="453139" y="26802"/>
                  </a:cubicBezTo>
                  <a:cubicBezTo>
                    <a:pt x="453139" y="29438"/>
                    <a:pt x="451988" y="31195"/>
                    <a:pt x="448535" y="30316"/>
                  </a:cubicBezTo>
                  <a:cubicBezTo>
                    <a:pt x="447384" y="30316"/>
                    <a:pt x="446233" y="32074"/>
                    <a:pt x="445082" y="32952"/>
                  </a:cubicBezTo>
                  <a:cubicBezTo>
                    <a:pt x="443931" y="33831"/>
                    <a:pt x="443931" y="35588"/>
                    <a:pt x="442780" y="35588"/>
                  </a:cubicBezTo>
                  <a:cubicBezTo>
                    <a:pt x="435874" y="37345"/>
                    <a:pt x="431271" y="41738"/>
                    <a:pt x="423214" y="40860"/>
                  </a:cubicBezTo>
                  <a:lnTo>
                    <a:pt x="420912" y="40860"/>
                  </a:lnTo>
                  <a:cubicBezTo>
                    <a:pt x="414006" y="45253"/>
                    <a:pt x="407101" y="44374"/>
                    <a:pt x="399044" y="43496"/>
                  </a:cubicBezTo>
                  <a:cubicBezTo>
                    <a:pt x="395591" y="42617"/>
                    <a:pt x="390987" y="43496"/>
                    <a:pt x="386384" y="43496"/>
                  </a:cubicBezTo>
                  <a:cubicBezTo>
                    <a:pt x="382931" y="43496"/>
                    <a:pt x="379478" y="43496"/>
                    <a:pt x="376025" y="41738"/>
                  </a:cubicBezTo>
                  <a:cubicBezTo>
                    <a:pt x="371421" y="39981"/>
                    <a:pt x="366817" y="37345"/>
                    <a:pt x="362214" y="35588"/>
                  </a:cubicBezTo>
                  <a:cubicBezTo>
                    <a:pt x="357610" y="33831"/>
                    <a:pt x="351855" y="33831"/>
                    <a:pt x="351855" y="27681"/>
                  </a:cubicBezTo>
                  <a:cubicBezTo>
                    <a:pt x="351855" y="26802"/>
                    <a:pt x="349553" y="25923"/>
                    <a:pt x="349553" y="25045"/>
                  </a:cubicBezTo>
                  <a:cubicBezTo>
                    <a:pt x="341497" y="30316"/>
                    <a:pt x="334591" y="34710"/>
                    <a:pt x="327685" y="39103"/>
                  </a:cubicBezTo>
                  <a:cubicBezTo>
                    <a:pt x="324232" y="41738"/>
                    <a:pt x="319629" y="45253"/>
                    <a:pt x="321930" y="49646"/>
                  </a:cubicBezTo>
                  <a:cubicBezTo>
                    <a:pt x="321930" y="50525"/>
                    <a:pt x="320780" y="51403"/>
                    <a:pt x="320780" y="52282"/>
                  </a:cubicBezTo>
                  <a:cubicBezTo>
                    <a:pt x="319629" y="54039"/>
                    <a:pt x="318478" y="55796"/>
                    <a:pt x="316176" y="56675"/>
                  </a:cubicBezTo>
                  <a:cubicBezTo>
                    <a:pt x="313874" y="59311"/>
                    <a:pt x="311572" y="61947"/>
                    <a:pt x="309270" y="65461"/>
                  </a:cubicBezTo>
                  <a:lnTo>
                    <a:pt x="302364" y="70733"/>
                  </a:lnTo>
                  <a:cubicBezTo>
                    <a:pt x="300062" y="73369"/>
                    <a:pt x="297761" y="76005"/>
                    <a:pt x="294308" y="77762"/>
                  </a:cubicBezTo>
                  <a:cubicBezTo>
                    <a:pt x="286251" y="83034"/>
                    <a:pt x="278194" y="88305"/>
                    <a:pt x="268987" y="93577"/>
                  </a:cubicBezTo>
                  <a:cubicBezTo>
                    <a:pt x="264383" y="97092"/>
                    <a:pt x="258628" y="99727"/>
                    <a:pt x="254025" y="103242"/>
                  </a:cubicBezTo>
                  <a:cubicBezTo>
                    <a:pt x="245968" y="108514"/>
                    <a:pt x="236760" y="112907"/>
                    <a:pt x="232157" y="120814"/>
                  </a:cubicBezTo>
                  <a:cubicBezTo>
                    <a:pt x="232157" y="121693"/>
                    <a:pt x="229855" y="122571"/>
                    <a:pt x="228704" y="123450"/>
                  </a:cubicBezTo>
                  <a:cubicBezTo>
                    <a:pt x="222949" y="126965"/>
                    <a:pt x="213741" y="126965"/>
                    <a:pt x="213741" y="133994"/>
                  </a:cubicBezTo>
                  <a:cubicBezTo>
                    <a:pt x="204534" y="133994"/>
                    <a:pt x="199930" y="139265"/>
                    <a:pt x="195326" y="143658"/>
                  </a:cubicBezTo>
                  <a:cubicBezTo>
                    <a:pt x="191873" y="147173"/>
                    <a:pt x="188420" y="151566"/>
                    <a:pt x="183817" y="154202"/>
                  </a:cubicBezTo>
                  <a:cubicBezTo>
                    <a:pt x="179213" y="155959"/>
                    <a:pt x="173458" y="155080"/>
                    <a:pt x="167703" y="155080"/>
                  </a:cubicBezTo>
                  <a:cubicBezTo>
                    <a:pt x="165402" y="155080"/>
                    <a:pt x="163100" y="155080"/>
                    <a:pt x="163100" y="155959"/>
                  </a:cubicBezTo>
                  <a:cubicBezTo>
                    <a:pt x="158496" y="159473"/>
                    <a:pt x="152741" y="162109"/>
                    <a:pt x="149288" y="166502"/>
                  </a:cubicBezTo>
                  <a:cubicBezTo>
                    <a:pt x="145835" y="170896"/>
                    <a:pt x="142383" y="173531"/>
                    <a:pt x="136628" y="174410"/>
                  </a:cubicBezTo>
                  <a:cubicBezTo>
                    <a:pt x="130873" y="175289"/>
                    <a:pt x="125118" y="179682"/>
                    <a:pt x="117062" y="177046"/>
                  </a:cubicBezTo>
                  <a:cubicBezTo>
                    <a:pt x="110156" y="175289"/>
                    <a:pt x="102099" y="177046"/>
                    <a:pt x="97496" y="173531"/>
                  </a:cubicBezTo>
                  <a:cubicBezTo>
                    <a:pt x="88288" y="174410"/>
                    <a:pt x="81382" y="176167"/>
                    <a:pt x="73326" y="177046"/>
                  </a:cubicBezTo>
                  <a:cubicBezTo>
                    <a:pt x="64118" y="178803"/>
                    <a:pt x="53760" y="177924"/>
                    <a:pt x="45703" y="183196"/>
                  </a:cubicBezTo>
                  <a:cubicBezTo>
                    <a:pt x="38797" y="187589"/>
                    <a:pt x="33042" y="191982"/>
                    <a:pt x="22684" y="191104"/>
                  </a:cubicBezTo>
                  <a:cubicBezTo>
                    <a:pt x="23835" y="196376"/>
                    <a:pt x="24986" y="200769"/>
                    <a:pt x="26137" y="206040"/>
                  </a:cubicBezTo>
                  <a:cubicBezTo>
                    <a:pt x="28439" y="220098"/>
                    <a:pt x="30741" y="234156"/>
                    <a:pt x="31892" y="248214"/>
                  </a:cubicBezTo>
                  <a:cubicBezTo>
                    <a:pt x="35344" y="265786"/>
                    <a:pt x="36495" y="282480"/>
                    <a:pt x="34193" y="299174"/>
                  </a:cubicBezTo>
                  <a:cubicBezTo>
                    <a:pt x="31892" y="322897"/>
                    <a:pt x="21533" y="1134741"/>
                    <a:pt x="11174" y="1156707"/>
                  </a:cubicBezTo>
                  <a:lnTo>
                    <a:pt x="816" y="1175158"/>
                  </a:lnTo>
                  <a:cubicBezTo>
                    <a:pt x="-1724" y="1179551"/>
                    <a:pt x="1967" y="1182186"/>
                    <a:pt x="7722" y="1183065"/>
                  </a:cubicBezTo>
                  <a:cubicBezTo>
                    <a:pt x="14627" y="1183944"/>
                    <a:pt x="16929" y="1187458"/>
                    <a:pt x="19231" y="1191851"/>
                  </a:cubicBezTo>
                  <a:cubicBezTo>
                    <a:pt x="21533" y="1198880"/>
                    <a:pt x="18080" y="1205909"/>
                    <a:pt x="22684" y="1212938"/>
                  </a:cubicBezTo>
                  <a:cubicBezTo>
                    <a:pt x="24986" y="1216453"/>
                    <a:pt x="22684" y="1222603"/>
                    <a:pt x="21533" y="1227875"/>
                  </a:cubicBezTo>
                  <a:cubicBezTo>
                    <a:pt x="20382" y="1234904"/>
                    <a:pt x="22684" y="1241933"/>
                    <a:pt x="26137" y="1248083"/>
                  </a:cubicBezTo>
                  <a:cubicBezTo>
                    <a:pt x="34193" y="1258626"/>
                    <a:pt x="35344" y="1270927"/>
                    <a:pt x="35344" y="1282349"/>
                  </a:cubicBezTo>
                  <a:cubicBezTo>
                    <a:pt x="35344" y="1284985"/>
                    <a:pt x="36495" y="1287621"/>
                    <a:pt x="37646" y="1289378"/>
                  </a:cubicBezTo>
                  <a:cubicBezTo>
                    <a:pt x="39948" y="1291135"/>
                    <a:pt x="44552" y="1292892"/>
                    <a:pt x="49156" y="1293771"/>
                  </a:cubicBezTo>
                  <a:lnTo>
                    <a:pt x="76779" y="1304315"/>
                  </a:lnTo>
                  <a:cubicBezTo>
                    <a:pt x="89439" y="1309586"/>
                    <a:pt x="99797" y="1308708"/>
                    <a:pt x="111307" y="1302557"/>
                  </a:cubicBezTo>
                  <a:cubicBezTo>
                    <a:pt x="112458" y="1301679"/>
                    <a:pt x="115911" y="1300800"/>
                    <a:pt x="117062" y="1300800"/>
                  </a:cubicBezTo>
                  <a:cubicBezTo>
                    <a:pt x="125118" y="1301679"/>
                    <a:pt x="133175" y="1301679"/>
                    <a:pt x="140081" y="1306950"/>
                  </a:cubicBezTo>
                  <a:cubicBezTo>
                    <a:pt x="148137" y="1312222"/>
                    <a:pt x="159647" y="1315737"/>
                    <a:pt x="168854" y="1320130"/>
                  </a:cubicBezTo>
                  <a:cubicBezTo>
                    <a:pt x="174609" y="1322765"/>
                    <a:pt x="181515" y="1326280"/>
                    <a:pt x="184968" y="1329794"/>
                  </a:cubicBezTo>
                  <a:cubicBezTo>
                    <a:pt x="187270" y="1331552"/>
                    <a:pt x="189571" y="1333309"/>
                    <a:pt x="191873" y="1334188"/>
                  </a:cubicBezTo>
                  <a:cubicBezTo>
                    <a:pt x="204534" y="1337702"/>
                    <a:pt x="211439" y="1346488"/>
                    <a:pt x="219496" y="1353517"/>
                  </a:cubicBezTo>
                  <a:cubicBezTo>
                    <a:pt x="226402" y="1359668"/>
                    <a:pt x="235609" y="1363182"/>
                    <a:pt x="245968" y="1364061"/>
                  </a:cubicBezTo>
                  <a:cubicBezTo>
                    <a:pt x="257477" y="1365818"/>
                    <a:pt x="268987" y="1366697"/>
                    <a:pt x="280496" y="1368454"/>
                  </a:cubicBezTo>
                  <a:cubicBezTo>
                    <a:pt x="285100" y="1369332"/>
                    <a:pt x="290855" y="1370211"/>
                    <a:pt x="295459" y="1371968"/>
                  </a:cubicBezTo>
                  <a:cubicBezTo>
                    <a:pt x="301213" y="1373725"/>
                    <a:pt x="306968" y="1373725"/>
                    <a:pt x="311572" y="1376361"/>
                  </a:cubicBezTo>
                  <a:cubicBezTo>
                    <a:pt x="318478" y="1380754"/>
                    <a:pt x="325383" y="1383390"/>
                    <a:pt x="334591" y="1381633"/>
                  </a:cubicBezTo>
                  <a:cubicBezTo>
                    <a:pt x="338044" y="1380754"/>
                    <a:pt x="342648" y="1382512"/>
                    <a:pt x="346100" y="1383390"/>
                  </a:cubicBezTo>
                  <a:cubicBezTo>
                    <a:pt x="347251" y="1383390"/>
                    <a:pt x="348402" y="1384269"/>
                    <a:pt x="349553" y="1384269"/>
                  </a:cubicBezTo>
                  <a:cubicBezTo>
                    <a:pt x="362214" y="1385148"/>
                    <a:pt x="373723" y="1383390"/>
                    <a:pt x="385233" y="1381633"/>
                  </a:cubicBezTo>
                  <a:cubicBezTo>
                    <a:pt x="389836" y="1380754"/>
                    <a:pt x="394440" y="1379876"/>
                    <a:pt x="399044" y="1378119"/>
                  </a:cubicBezTo>
                  <a:cubicBezTo>
                    <a:pt x="411704" y="1373725"/>
                    <a:pt x="424365" y="1369332"/>
                    <a:pt x="435874" y="1364061"/>
                  </a:cubicBezTo>
                  <a:cubicBezTo>
                    <a:pt x="443931" y="1360546"/>
                    <a:pt x="451988" y="1357032"/>
                    <a:pt x="461195" y="1360546"/>
                  </a:cubicBezTo>
                  <a:lnTo>
                    <a:pt x="465799" y="1360546"/>
                  </a:lnTo>
                  <a:cubicBezTo>
                    <a:pt x="473856" y="1360546"/>
                    <a:pt x="481912" y="1359668"/>
                    <a:pt x="488818" y="1358789"/>
                  </a:cubicBezTo>
                  <a:cubicBezTo>
                    <a:pt x="489969" y="1358789"/>
                    <a:pt x="492271" y="1358789"/>
                    <a:pt x="492271" y="1357910"/>
                  </a:cubicBezTo>
                  <a:cubicBezTo>
                    <a:pt x="495724" y="1354396"/>
                    <a:pt x="501478" y="1354396"/>
                    <a:pt x="507233" y="1353517"/>
                  </a:cubicBezTo>
                  <a:cubicBezTo>
                    <a:pt x="516441" y="1352639"/>
                    <a:pt x="525648" y="1352639"/>
                    <a:pt x="532554" y="1348246"/>
                  </a:cubicBezTo>
                  <a:cubicBezTo>
                    <a:pt x="539460" y="1344731"/>
                    <a:pt x="546365" y="1343852"/>
                    <a:pt x="554422" y="1342974"/>
                  </a:cubicBezTo>
                  <a:cubicBezTo>
                    <a:pt x="555573" y="1342974"/>
                    <a:pt x="557875" y="1342095"/>
                    <a:pt x="559026" y="1342095"/>
                  </a:cubicBezTo>
                  <a:cubicBezTo>
                    <a:pt x="564781" y="1341217"/>
                    <a:pt x="570535" y="1338581"/>
                    <a:pt x="575139" y="1339459"/>
                  </a:cubicBezTo>
                  <a:cubicBezTo>
                    <a:pt x="585498" y="1341217"/>
                    <a:pt x="590101" y="1338581"/>
                    <a:pt x="597007" y="1331552"/>
                  </a:cubicBezTo>
                  <a:cubicBezTo>
                    <a:pt x="598158" y="1329794"/>
                    <a:pt x="601611" y="1328916"/>
                    <a:pt x="603913" y="1328037"/>
                  </a:cubicBezTo>
                  <a:cubicBezTo>
                    <a:pt x="609667" y="1327159"/>
                    <a:pt x="615422" y="1328037"/>
                    <a:pt x="621177" y="1327159"/>
                  </a:cubicBezTo>
                  <a:cubicBezTo>
                    <a:pt x="624630" y="1327159"/>
                    <a:pt x="628083" y="1324523"/>
                    <a:pt x="630385" y="1324523"/>
                  </a:cubicBezTo>
                  <a:cubicBezTo>
                    <a:pt x="639592" y="1325401"/>
                    <a:pt x="649951" y="1322765"/>
                    <a:pt x="658007" y="1327159"/>
                  </a:cubicBezTo>
                  <a:cubicBezTo>
                    <a:pt x="659158" y="1328037"/>
                    <a:pt x="661460" y="1328037"/>
                    <a:pt x="663762" y="1328037"/>
                  </a:cubicBezTo>
                  <a:cubicBezTo>
                    <a:pt x="678724" y="1328916"/>
                    <a:pt x="691385" y="1332430"/>
                    <a:pt x="701743" y="1339459"/>
                  </a:cubicBezTo>
                  <a:cubicBezTo>
                    <a:pt x="705196" y="1342095"/>
                    <a:pt x="709800" y="1343852"/>
                    <a:pt x="713253" y="1345610"/>
                  </a:cubicBezTo>
                  <a:cubicBezTo>
                    <a:pt x="716706" y="1347367"/>
                    <a:pt x="721309" y="1347367"/>
                    <a:pt x="724762" y="1348246"/>
                  </a:cubicBezTo>
                  <a:cubicBezTo>
                    <a:pt x="728215" y="1349124"/>
                    <a:pt x="730517" y="1350003"/>
                    <a:pt x="733970" y="1350003"/>
                  </a:cubicBezTo>
                  <a:cubicBezTo>
                    <a:pt x="739725" y="1350003"/>
                    <a:pt x="744328" y="1351760"/>
                    <a:pt x="747781" y="1355275"/>
                  </a:cubicBezTo>
                  <a:cubicBezTo>
                    <a:pt x="748932" y="1356153"/>
                    <a:pt x="750083" y="1357032"/>
                    <a:pt x="751234" y="1358789"/>
                  </a:cubicBezTo>
                  <a:cubicBezTo>
                    <a:pt x="750083" y="1361425"/>
                    <a:pt x="756989" y="1368454"/>
                    <a:pt x="761593" y="1368454"/>
                  </a:cubicBezTo>
                  <a:cubicBezTo>
                    <a:pt x="769649" y="1368454"/>
                    <a:pt x="777706" y="1370211"/>
                    <a:pt x="784612" y="1374604"/>
                  </a:cubicBezTo>
                  <a:cubicBezTo>
                    <a:pt x="785763" y="1375483"/>
                    <a:pt x="788064" y="1375483"/>
                    <a:pt x="790366" y="1374604"/>
                  </a:cubicBezTo>
                  <a:cubicBezTo>
                    <a:pt x="793819" y="1373725"/>
                    <a:pt x="796121" y="1373725"/>
                    <a:pt x="798423" y="1376361"/>
                  </a:cubicBezTo>
                  <a:cubicBezTo>
                    <a:pt x="799574" y="1377240"/>
                    <a:pt x="804178" y="1377240"/>
                    <a:pt x="806480" y="1377240"/>
                  </a:cubicBezTo>
                  <a:cubicBezTo>
                    <a:pt x="812234" y="1377240"/>
                    <a:pt x="819140" y="1376361"/>
                    <a:pt x="824895" y="1377240"/>
                  </a:cubicBezTo>
                  <a:cubicBezTo>
                    <a:pt x="835253" y="1378119"/>
                    <a:pt x="844461" y="1378997"/>
                    <a:pt x="854819" y="1380754"/>
                  </a:cubicBezTo>
                  <a:cubicBezTo>
                    <a:pt x="857121" y="1380754"/>
                    <a:pt x="859423" y="1381633"/>
                    <a:pt x="860574" y="1382512"/>
                  </a:cubicBezTo>
                  <a:cubicBezTo>
                    <a:pt x="862876" y="1386905"/>
                    <a:pt x="868631" y="1386905"/>
                    <a:pt x="872084" y="1387783"/>
                  </a:cubicBezTo>
                  <a:cubicBezTo>
                    <a:pt x="875537" y="1388662"/>
                    <a:pt x="880140" y="1389541"/>
                    <a:pt x="882442" y="1389541"/>
                  </a:cubicBezTo>
                  <a:cubicBezTo>
                    <a:pt x="883593" y="1388662"/>
                    <a:pt x="885895" y="1387783"/>
                    <a:pt x="888197" y="1386026"/>
                  </a:cubicBezTo>
                  <a:cubicBezTo>
                    <a:pt x="883593" y="1386026"/>
                    <a:pt x="881291" y="1386905"/>
                    <a:pt x="878989" y="1386905"/>
                  </a:cubicBezTo>
                  <a:cubicBezTo>
                    <a:pt x="883593" y="1382512"/>
                    <a:pt x="888197" y="1381633"/>
                    <a:pt x="893952" y="1384269"/>
                  </a:cubicBezTo>
                  <a:cubicBezTo>
                    <a:pt x="900857" y="1388662"/>
                    <a:pt x="906612" y="1388662"/>
                    <a:pt x="914669" y="1384269"/>
                  </a:cubicBezTo>
                  <a:lnTo>
                    <a:pt x="921574" y="1381633"/>
                  </a:lnTo>
                  <a:lnTo>
                    <a:pt x="921574" y="1377240"/>
                  </a:lnTo>
                  <a:cubicBezTo>
                    <a:pt x="925027" y="1378119"/>
                    <a:pt x="928480" y="1379876"/>
                    <a:pt x="930782" y="1379876"/>
                  </a:cubicBezTo>
                  <a:cubicBezTo>
                    <a:pt x="937688" y="1377240"/>
                    <a:pt x="944593" y="1374604"/>
                    <a:pt x="950348" y="1371090"/>
                  </a:cubicBezTo>
                  <a:cubicBezTo>
                    <a:pt x="957254" y="1367575"/>
                    <a:pt x="963009" y="1363182"/>
                    <a:pt x="968763" y="1359668"/>
                  </a:cubicBezTo>
                  <a:cubicBezTo>
                    <a:pt x="969914" y="1359668"/>
                    <a:pt x="969914" y="1358789"/>
                    <a:pt x="971065" y="1358789"/>
                  </a:cubicBezTo>
                  <a:cubicBezTo>
                    <a:pt x="979122" y="1357032"/>
                    <a:pt x="986027" y="1356153"/>
                    <a:pt x="994084" y="1354396"/>
                  </a:cubicBezTo>
                  <a:cubicBezTo>
                    <a:pt x="998688" y="1353517"/>
                    <a:pt x="1002141" y="1351760"/>
                    <a:pt x="1006745" y="1350881"/>
                  </a:cubicBezTo>
                  <a:cubicBezTo>
                    <a:pt x="1010198" y="1350003"/>
                    <a:pt x="1012499" y="1350003"/>
                    <a:pt x="1015952" y="1349124"/>
                  </a:cubicBezTo>
                  <a:lnTo>
                    <a:pt x="1027462" y="1349124"/>
                  </a:lnTo>
                  <a:cubicBezTo>
                    <a:pt x="1029764" y="1349124"/>
                    <a:pt x="1033216" y="1349124"/>
                    <a:pt x="1035518" y="1348246"/>
                  </a:cubicBezTo>
                  <a:cubicBezTo>
                    <a:pt x="1036669" y="1346488"/>
                    <a:pt x="1038971" y="1343852"/>
                    <a:pt x="1040122" y="1343852"/>
                  </a:cubicBezTo>
                  <a:cubicBezTo>
                    <a:pt x="1043575" y="1343852"/>
                    <a:pt x="1045877" y="1345610"/>
                    <a:pt x="1049330" y="1346488"/>
                  </a:cubicBezTo>
                  <a:cubicBezTo>
                    <a:pt x="1050481" y="1346488"/>
                    <a:pt x="1050481" y="1347367"/>
                    <a:pt x="1050481" y="1348246"/>
                  </a:cubicBezTo>
                  <a:cubicBezTo>
                    <a:pt x="1055084" y="1351760"/>
                    <a:pt x="1058537" y="1356153"/>
                    <a:pt x="1063141" y="1359668"/>
                  </a:cubicBezTo>
                  <a:cubicBezTo>
                    <a:pt x="1068896" y="1364061"/>
                    <a:pt x="1074651" y="1364061"/>
                    <a:pt x="1078103" y="1361425"/>
                  </a:cubicBezTo>
                  <a:cubicBezTo>
                    <a:pt x="1083858" y="1357910"/>
                    <a:pt x="1088462" y="1355275"/>
                    <a:pt x="1096519" y="1357032"/>
                  </a:cubicBezTo>
                  <a:cubicBezTo>
                    <a:pt x="1097669" y="1357032"/>
                    <a:pt x="1099971" y="1357910"/>
                    <a:pt x="1101122" y="1357032"/>
                  </a:cubicBezTo>
                  <a:cubicBezTo>
                    <a:pt x="1106877" y="1355275"/>
                    <a:pt x="1113783" y="1353517"/>
                    <a:pt x="1119538" y="1350881"/>
                  </a:cubicBezTo>
                  <a:cubicBezTo>
                    <a:pt x="1122990" y="1350003"/>
                    <a:pt x="1127594" y="1350003"/>
                    <a:pt x="1128745" y="1348246"/>
                  </a:cubicBezTo>
                  <a:cubicBezTo>
                    <a:pt x="1132198" y="1342974"/>
                    <a:pt x="1137953" y="1340338"/>
                    <a:pt x="1143707" y="1336823"/>
                  </a:cubicBezTo>
                  <a:cubicBezTo>
                    <a:pt x="1147160" y="1334188"/>
                    <a:pt x="1150613" y="1330673"/>
                    <a:pt x="1154066" y="1329794"/>
                  </a:cubicBezTo>
                  <a:cubicBezTo>
                    <a:pt x="1162123" y="1328037"/>
                    <a:pt x="1167877" y="1322765"/>
                    <a:pt x="1174783" y="1319251"/>
                  </a:cubicBezTo>
                  <a:cubicBezTo>
                    <a:pt x="1180538" y="1316615"/>
                    <a:pt x="1183991" y="1311344"/>
                    <a:pt x="1189745" y="1310465"/>
                  </a:cubicBezTo>
                  <a:cubicBezTo>
                    <a:pt x="1198953" y="1308708"/>
                    <a:pt x="1205859" y="1304315"/>
                    <a:pt x="1213915" y="1299922"/>
                  </a:cubicBezTo>
                  <a:cubicBezTo>
                    <a:pt x="1218519" y="1297286"/>
                    <a:pt x="1224274" y="1295528"/>
                    <a:pt x="1230029" y="1296407"/>
                  </a:cubicBezTo>
                  <a:cubicBezTo>
                    <a:pt x="1233481" y="1297286"/>
                    <a:pt x="1238085" y="1296407"/>
                    <a:pt x="1240387" y="1295528"/>
                  </a:cubicBezTo>
                  <a:cubicBezTo>
                    <a:pt x="1244991" y="1293771"/>
                    <a:pt x="1249595" y="1291135"/>
                    <a:pt x="1254199" y="1289378"/>
                  </a:cubicBezTo>
                  <a:cubicBezTo>
                    <a:pt x="1257651" y="1287621"/>
                    <a:pt x="1261104" y="1285864"/>
                    <a:pt x="1264557" y="1285864"/>
                  </a:cubicBezTo>
                  <a:cubicBezTo>
                    <a:pt x="1276066" y="1284985"/>
                    <a:pt x="1285274" y="1283228"/>
                    <a:pt x="1291029" y="1274441"/>
                  </a:cubicBezTo>
                  <a:cubicBezTo>
                    <a:pt x="1293331" y="1270927"/>
                    <a:pt x="1304840" y="1266534"/>
                    <a:pt x="1309444" y="1268291"/>
                  </a:cubicBezTo>
                  <a:cubicBezTo>
                    <a:pt x="1317501" y="1270927"/>
                    <a:pt x="1323255" y="1269170"/>
                    <a:pt x="1327859" y="1263898"/>
                  </a:cubicBezTo>
                  <a:cubicBezTo>
                    <a:pt x="1331312" y="1261262"/>
                    <a:pt x="1335916" y="1262141"/>
                    <a:pt x="1339369" y="1263898"/>
                  </a:cubicBezTo>
                  <a:cubicBezTo>
                    <a:pt x="1341670" y="1265655"/>
                    <a:pt x="1343972" y="1266534"/>
                    <a:pt x="1346274" y="1266534"/>
                  </a:cubicBezTo>
                  <a:cubicBezTo>
                    <a:pt x="1354331" y="1267413"/>
                    <a:pt x="1363539" y="1266534"/>
                    <a:pt x="1371595" y="1267413"/>
                  </a:cubicBezTo>
                  <a:cubicBezTo>
                    <a:pt x="1378501" y="1268291"/>
                    <a:pt x="1385407" y="1266534"/>
                    <a:pt x="1390010" y="1263020"/>
                  </a:cubicBezTo>
                  <a:cubicBezTo>
                    <a:pt x="1394614" y="1259505"/>
                    <a:pt x="1398067" y="1259505"/>
                    <a:pt x="1404973" y="1261262"/>
                  </a:cubicBezTo>
                  <a:cubicBezTo>
                    <a:pt x="1410727" y="1263020"/>
                    <a:pt x="1415331" y="1267413"/>
                    <a:pt x="1423388" y="1266534"/>
                  </a:cubicBezTo>
                  <a:cubicBezTo>
                    <a:pt x="1430294" y="1265655"/>
                    <a:pt x="1438350" y="1268291"/>
                    <a:pt x="1446407" y="1265655"/>
                  </a:cubicBezTo>
                  <a:lnTo>
                    <a:pt x="1451011" y="1265655"/>
                  </a:lnTo>
                  <a:cubicBezTo>
                    <a:pt x="1457916" y="1267413"/>
                    <a:pt x="1464822" y="1268291"/>
                    <a:pt x="1470577" y="1272684"/>
                  </a:cubicBezTo>
                  <a:cubicBezTo>
                    <a:pt x="1477482" y="1277077"/>
                    <a:pt x="1478633" y="1244568"/>
                    <a:pt x="1485539" y="1248083"/>
                  </a:cubicBezTo>
                  <a:cubicBezTo>
                    <a:pt x="1495898" y="1253355"/>
                    <a:pt x="1493596" y="1248083"/>
                    <a:pt x="1503954" y="1252476"/>
                  </a:cubicBezTo>
                  <a:cubicBezTo>
                    <a:pt x="1512011" y="1255112"/>
                    <a:pt x="1508558" y="1245447"/>
                    <a:pt x="1517766" y="1247204"/>
                  </a:cubicBezTo>
                  <a:cubicBezTo>
                    <a:pt x="1518917" y="1247204"/>
                    <a:pt x="1532728" y="1254233"/>
                    <a:pt x="1532728" y="1253355"/>
                  </a:cubicBezTo>
                  <a:cubicBezTo>
                    <a:pt x="1538483" y="1250719"/>
                    <a:pt x="1544237" y="1224360"/>
                    <a:pt x="1549992" y="1225239"/>
                  </a:cubicBezTo>
                  <a:cubicBezTo>
                    <a:pt x="1561502" y="1227875"/>
                    <a:pt x="1571860" y="1226117"/>
                    <a:pt x="1582219" y="1222603"/>
                  </a:cubicBezTo>
                  <a:cubicBezTo>
                    <a:pt x="1587973" y="1220846"/>
                    <a:pt x="1597181" y="1214695"/>
                    <a:pt x="1601785" y="1217331"/>
                  </a:cubicBezTo>
                  <a:cubicBezTo>
                    <a:pt x="1609841" y="1221724"/>
                    <a:pt x="1617898" y="1223482"/>
                    <a:pt x="1627106" y="1224360"/>
                  </a:cubicBezTo>
                  <a:cubicBezTo>
                    <a:pt x="1628257" y="1224360"/>
                    <a:pt x="1629408" y="1225239"/>
                    <a:pt x="1630558" y="1226117"/>
                  </a:cubicBezTo>
                  <a:cubicBezTo>
                    <a:pt x="1634011" y="1229632"/>
                    <a:pt x="1650125" y="1219967"/>
                    <a:pt x="1653578" y="1223482"/>
                  </a:cubicBezTo>
                  <a:cubicBezTo>
                    <a:pt x="1658181" y="1228753"/>
                    <a:pt x="1662785" y="1234025"/>
                    <a:pt x="1667389" y="1238418"/>
                  </a:cubicBezTo>
                  <a:cubicBezTo>
                    <a:pt x="1669691" y="1240175"/>
                    <a:pt x="1673144" y="1241054"/>
                    <a:pt x="1674294" y="1242811"/>
                  </a:cubicBezTo>
                  <a:cubicBezTo>
                    <a:pt x="1675446" y="1247204"/>
                    <a:pt x="1677747" y="1248962"/>
                    <a:pt x="1683502" y="1248962"/>
                  </a:cubicBezTo>
                  <a:cubicBezTo>
                    <a:pt x="1686955" y="1248962"/>
                    <a:pt x="1690408" y="1249840"/>
                    <a:pt x="1692710" y="1251597"/>
                  </a:cubicBezTo>
                  <a:cubicBezTo>
                    <a:pt x="1698465" y="1254233"/>
                    <a:pt x="1703068" y="1256869"/>
                    <a:pt x="1707672" y="1259505"/>
                  </a:cubicBezTo>
                  <a:cubicBezTo>
                    <a:pt x="1713427" y="1262141"/>
                    <a:pt x="1719181" y="1264777"/>
                    <a:pt x="1721483" y="1269170"/>
                  </a:cubicBezTo>
                  <a:cubicBezTo>
                    <a:pt x="1722634" y="1270927"/>
                    <a:pt x="1723785" y="1271806"/>
                    <a:pt x="1724936" y="1272684"/>
                  </a:cubicBezTo>
                  <a:cubicBezTo>
                    <a:pt x="1729540" y="1276199"/>
                    <a:pt x="1734144" y="1278835"/>
                    <a:pt x="1738748" y="1282349"/>
                  </a:cubicBezTo>
                  <a:cubicBezTo>
                    <a:pt x="1745653" y="1286742"/>
                    <a:pt x="1751408" y="1292014"/>
                    <a:pt x="1758314" y="1296407"/>
                  </a:cubicBezTo>
                  <a:cubicBezTo>
                    <a:pt x="1760616" y="1297286"/>
                    <a:pt x="1762918" y="1299043"/>
                    <a:pt x="1765219" y="1299922"/>
                  </a:cubicBezTo>
                  <a:cubicBezTo>
                    <a:pt x="1769823" y="1301679"/>
                    <a:pt x="1774427" y="1303436"/>
                    <a:pt x="1777880" y="1306072"/>
                  </a:cubicBezTo>
                  <a:cubicBezTo>
                    <a:pt x="1781333" y="1308708"/>
                    <a:pt x="1797446" y="1292892"/>
                    <a:pt x="1799748" y="1296407"/>
                  </a:cubicBezTo>
                  <a:cubicBezTo>
                    <a:pt x="1799748" y="1297286"/>
                    <a:pt x="1800899" y="1297286"/>
                    <a:pt x="1802050" y="1297286"/>
                  </a:cubicBezTo>
                  <a:cubicBezTo>
                    <a:pt x="1808955" y="1301679"/>
                    <a:pt x="1815861" y="1299922"/>
                    <a:pt x="1822767" y="1298164"/>
                  </a:cubicBezTo>
                  <a:cubicBezTo>
                    <a:pt x="1825069" y="1297286"/>
                    <a:pt x="1827371" y="1296407"/>
                    <a:pt x="1828521" y="1297286"/>
                  </a:cubicBezTo>
                  <a:cubicBezTo>
                    <a:pt x="1836578" y="1299922"/>
                    <a:pt x="1842333" y="1306072"/>
                    <a:pt x="1852692" y="1306950"/>
                  </a:cubicBezTo>
                  <a:cubicBezTo>
                    <a:pt x="1852692" y="1306950"/>
                    <a:pt x="1853842" y="1306950"/>
                    <a:pt x="1853842" y="1307829"/>
                  </a:cubicBezTo>
                  <a:cubicBezTo>
                    <a:pt x="1856144" y="1313101"/>
                    <a:pt x="1863050" y="1313101"/>
                    <a:pt x="1868805" y="1313979"/>
                  </a:cubicBezTo>
                  <a:cubicBezTo>
                    <a:pt x="1872258" y="1313979"/>
                    <a:pt x="1875710" y="1314858"/>
                    <a:pt x="1878012" y="1315737"/>
                  </a:cubicBezTo>
                  <a:cubicBezTo>
                    <a:pt x="1884918" y="1318372"/>
                    <a:pt x="1891824" y="1321887"/>
                    <a:pt x="1899881" y="1323644"/>
                  </a:cubicBezTo>
                  <a:cubicBezTo>
                    <a:pt x="1910239" y="1326280"/>
                    <a:pt x="1920597" y="1328037"/>
                    <a:pt x="1928654" y="1332430"/>
                  </a:cubicBezTo>
                  <a:cubicBezTo>
                    <a:pt x="1929805" y="1332430"/>
                    <a:pt x="1930956" y="1332430"/>
                    <a:pt x="1930956" y="1333309"/>
                  </a:cubicBezTo>
                  <a:cubicBezTo>
                    <a:pt x="1934409" y="1335066"/>
                    <a:pt x="1940164" y="1335945"/>
                    <a:pt x="1942466" y="1338581"/>
                  </a:cubicBezTo>
                  <a:cubicBezTo>
                    <a:pt x="1945918" y="1343852"/>
                    <a:pt x="1955126" y="1342974"/>
                    <a:pt x="1959730" y="1347367"/>
                  </a:cubicBezTo>
                  <a:lnTo>
                    <a:pt x="1960880" y="1347367"/>
                  </a:lnTo>
                  <a:cubicBezTo>
                    <a:pt x="1965484" y="1347367"/>
                    <a:pt x="1970088" y="1348246"/>
                    <a:pt x="1975843" y="1348246"/>
                  </a:cubicBezTo>
                  <a:cubicBezTo>
                    <a:pt x="1978145" y="1347367"/>
                    <a:pt x="1981598" y="1345610"/>
                    <a:pt x="1983900" y="1345610"/>
                  </a:cubicBezTo>
                  <a:cubicBezTo>
                    <a:pt x="1994258" y="1348246"/>
                    <a:pt x="2004617" y="1348246"/>
                    <a:pt x="2011522" y="1341217"/>
                  </a:cubicBezTo>
                  <a:cubicBezTo>
                    <a:pt x="2012673" y="1340338"/>
                    <a:pt x="2014975" y="1340338"/>
                    <a:pt x="2017277" y="1340338"/>
                  </a:cubicBezTo>
                  <a:lnTo>
                    <a:pt x="2026485" y="1340338"/>
                  </a:lnTo>
                  <a:cubicBezTo>
                    <a:pt x="2036843" y="1338581"/>
                    <a:pt x="2046051" y="1336823"/>
                    <a:pt x="2056409" y="1335945"/>
                  </a:cubicBezTo>
                  <a:cubicBezTo>
                    <a:pt x="2061013" y="1335066"/>
                    <a:pt x="2066768" y="1336823"/>
                    <a:pt x="2071372" y="1337702"/>
                  </a:cubicBezTo>
                  <a:cubicBezTo>
                    <a:pt x="2075975" y="1338581"/>
                    <a:pt x="2080579" y="1338581"/>
                    <a:pt x="2085183" y="1338581"/>
                  </a:cubicBezTo>
                  <a:cubicBezTo>
                    <a:pt x="2090938" y="1338581"/>
                    <a:pt x="2095542" y="1336823"/>
                    <a:pt x="2101296" y="1336823"/>
                  </a:cubicBezTo>
                  <a:cubicBezTo>
                    <a:pt x="2105900" y="1335945"/>
                    <a:pt x="2111655" y="1335945"/>
                    <a:pt x="2116259" y="1335066"/>
                  </a:cubicBezTo>
                  <a:cubicBezTo>
                    <a:pt x="2126617" y="1333309"/>
                    <a:pt x="2135825" y="1331552"/>
                    <a:pt x="2146183" y="1330673"/>
                  </a:cubicBezTo>
                  <a:cubicBezTo>
                    <a:pt x="2153089" y="1300800"/>
                    <a:pt x="2151938" y="1265655"/>
                    <a:pt x="2151938" y="1229632"/>
                  </a:cubicBezTo>
                  <a:close/>
                </a:path>
              </a:pathLst>
            </a:custGeom>
            <a:blipFill>
              <a:blip r:embed="rId4"/>
              <a:stretch>
                <a:fillRect l="-82615" t="-272311" r="-36" b="-43303"/>
              </a:stretch>
            </a:blipFill>
          </p:spPr>
          <p:txBody>
            <a:bodyPr/>
            <a:lstStyle/>
            <a:p>
              <a:endParaRPr lang="sr-Latn-R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092176" y="4880991"/>
            <a:ext cx="8280496" cy="182207"/>
            <a:chOff x="0" y="0"/>
            <a:chExt cx="11040661" cy="2429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457166" cy="211034"/>
            </a:xfrm>
            <a:custGeom>
              <a:avLst/>
              <a:gdLst/>
              <a:ahLst/>
              <a:cxnLst/>
              <a:rect l="l" t="t" r="r" b="b"/>
              <a:pathLst>
                <a:path w="4457166" h="211034">
                  <a:moveTo>
                    <a:pt x="0" y="0"/>
                  </a:moveTo>
                  <a:lnTo>
                    <a:pt x="4457166" y="0"/>
                  </a:lnTo>
                  <a:lnTo>
                    <a:pt x="4457166" y="211034"/>
                  </a:lnTo>
                  <a:lnTo>
                    <a:pt x="0" y="2110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53181"/>
              </a:stretch>
            </a:blipFill>
          </p:spPr>
          <p:txBody>
            <a:bodyPr/>
            <a:lstStyle/>
            <a:p>
              <a:endParaRPr lang="sr-Latn-R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213105" y="31909"/>
              <a:ext cx="6827555" cy="211034"/>
            </a:xfrm>
            <a:custGeom>
              <a:avLst/>
              <a:gdLst/>
              <a:ahLst/>
              <a:cxnLst/>
              <a:rect l="l" t="t" r="r" b="b"/>
              <a:pathLst>
                <a:path w="6827555" h="211034">
                  <a:moveTo>
                    <a:pt x="0" y="0"/>
                  </a:moveTo>
                  <a:lnTo>
                    <a:pt x="6827556" y="0"/>
                  </a:lnTo>
                  <a:lnTo>
                    <a:pt x="6827556" y="211034"/>
                  </a:lnTo>
                  <a:lnTo>
                    <a:pt x="0" y="2110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sr-Latn-R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092176" y="2951343"/>
            <a:ext cx="7913979" cy="1929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69"/>
              </a:lnSpc>
              <a:spcBef>
                <a:spcPct val="0"/>
              </a:spcBef>
            </a:pPr>
            <a:r>
              <a:rPr lang="en-US" sz="11049">
                <a:solidFill>
                  <a:srgbClr val="402B2B"/>
                </a:solidFill>
                <a:latin typeface="Sugo Display"/>
                <a:ea typeface="Sugo Display"/>
                <a:cs typeface="Sugo Display"/>
                <a:sym typeface="Sugo Display"/>
              </a:rPr>
              <a:t>Kongef 2026</a:t>
            </a:r>
          </a:p>
        </p:txBody>
      </p:sp>
      <p:sp>
        <p:nvSpPr>
          <p:cNvPr id="11" name="Freeform 11"/>
          <p:cNvSpPr/>
          <p:nvPr/>
        </p:nvSpPr>
        <p:spPr>
          <a:xfrm rot="-6235443">
            <a:off x="14940987" y="1324862"/>
            <a:ext cx="2863369" cy="1881931"/>
          </a:xfrm>
          <a:custGeom>
            <a:avLst/>
            <a:gdLst/>
            <a:ahLst/>
            <a:cxnLst/>
            <a:rect l="l" t="t" r="r" b="b"/>
            <a:pathLst>
              <a:path w="2863369" h="1881931">
                <a:moveTo>
                  <a:pt x="0" y="0"/>
                </a:moveTo>
                <a:lnTo>
                  <a:pt x="2863368" y="0"/>
                </a:lnTo>
                <a:lnTo>
                  <a:pt x="2863368" y="1881932"/>
                </a:lnTo>
                <a:lnTo>
                  <a:pt x="0" y="188193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grpSp>
        <p:nvGrpSpPr>
          <p:cNvPr id="12" name="Group 12"/>
          <p:cNvGrpSpPr/>
          <p:nvPr/>
        </p:nvGrpSpPr>
        <p:grpSpPr>
          <a:xfrm>
            <a:off x="668131" y="649783"/>
            <a:ext cx="6816073" cy="9859899"/>
            <a:chOff x="0" y="0"/>
            <a:chExt cx="9088097" cy="13146532"/>
          </a:xfrm>
        </p:grpSpPr>
        <p:sp>
          <p:nvSpPr>
            <p:cNvPr id="13" name="Freeform 13"/>
            <p:cNvSpPr/>
            <p:nvPr/>
          </p:nvSpPr>
          <p:spPr>
            <a:xfrm rot="-172039">
              <a:off x="521552" y="10732552"/>
              <a:ext cx="8400911" cy="2205239"/>
            </a:xfrm>
            <a:custGeom>
              <a:avLst/>
              <a:gdLst/>
              <a:ahLst/>
              <a:cxnLst/>
              <a:rect l="l" t="t" r="r" b="b"/>
              <a:pathLst>
                <a:path w="8400911" h="2205239">
                  <a:moveTo>
                    <a:pt x="0" y="0"/>
                  </a:moveTo>
                  <a:lnTo>
                    <a:pt x="8400911" y="0"/>
                  </a:lnTo>
                  <a:lnTo>
                    <a:pt x="8400911" y="2205239"/>
                  </a:lnTo>
                  <a:lnTo>
                    <a:pt x="0" y="22052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sr-Latn-RS"/>
            </a:p>
          </p:txBody>
        </p:sp>
        <p:grpSp>
          <p:nvGrpSpPr>
            <p:cNvPr id="14" name="Group 14"/>
            <p:cNvGrpSpPr>
              <a:grpSpLocks noChangeAspect="1"/>
            </p:cNvGrpSpPr>
            <p:nvPr/>
          </p:nvGrpSpPr>
          <p:grpSpPr>
            <a:xfrm rot="-173233">
              <a:off x="296755" y="206323"/>
              <a:ext cx="8494587" cy="11997020"/>
              <a:chOff x="0" y="0"/>
              <a:chExt cx="3267456" cy="461467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3267456" cy="4618736"/>
              </a:xfrm>
              <a:custGeom>
                <a:avLst/>
                <a:gdLst/>
                <a:ahLst/>
                <a:cxnLst/>
                <a:rect l="l" t="t" r="r" b="b"/>
                <a:pathLst>
                  <a:path w="3267456" h="4618736">
                    <a:moveTo>
                      <a:pt x="3267456" y="4618736"/>
                    </a:moveTo>
                    <a:lnTo>
                      <a:pt x="0" y="4618736"/>
                    </a:lnTo>
                    <a:lnTo>
                      <a:pt x="0" y="0"/>
                    </a:lnTo>
                    <a:lnTo>
                      <a:pt x="3267456" y="0"/>
                    </a:lnTo>
                    <a:lnTo>
                      <a:pt x="3267456" y="4618736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4" r="-4"/>
                </a:stretch>
              </a:blipFill>
            </p:spPr>
            <p:txBody>
              <a:bodyPr/>
              <a:lstStyle/>
              <a:p>
                <a:endParaRPr lang="sr-Latn-RS"/>
              </a:p>
            </p:txBody>
          </p:sp>
          <p:sp>
            <p:nvSpPr>
              <p:cNvPr id="16" name="Freeform 16"/>
              <p:cNvSpPr/>
              <p:nvPr/>
            </p:nvSpPr>
            <p:spPr>
              <a:xfrm>
                <a:off x="144163" y="140959"/>
                <a:ext cx="2993427" cy="4317015"/>
              </a:xfrm>
              <a:custGeom>
                <a:avLst/>
                <a:gdLst/>
                <a:ahLst/>
                <a:cxnLst/>
                <a:rect l="l" t="t" r="r" b="b"/>
                <a:pathLst>
                  <a:path w="2993427" h="4317015">
                    <a:moveTo>
                      <a:pt x="2993427" y="12700"/>
                    </a:moveTo>
                    <a:lnTo>
                      <a:pt x="2935892" y="4317015"/>
                    </a:lnTo>
                    <a:lnTo>
                      <a:pt x="0" y="4275547"/>
                    </a:lnTo>
                    <a:lnTo>
                      <a:pt x="0" y="0"/>
                    </a:lnTo>
                    <a:lnTo>
                      <a:pt x="2993427" y="12700"/>
                    </a:lnTo>
                    <a:close/>
                  </a:path>
                </a:pathLst>
              </a:custGeom>
              <a:blipFill>
                <a:blip r:embed="rId9"/>
                <a:stretch>
                  <a:fillRect l="-7686" r="-7686"/>
                </a:stretch>
              </a:blipFill>
            </p:spPr>
            <p:txBody>
              <a:bodyPr/>
              <a:lstStyle/>
              <a:p>
                <a:endParaRPr lang="sr-Latn-RS"/>
              </a:p>
            </p:txBody>
          </p:sp>
        </p:grpSp>
      </p:grpSp>
      <p:sp>
        <p:nvSpPr>
          <p:cNvPr id="17" name="Freeform 17"/>
          <p:cNvSpPr/>
          <p:nvPr/>
        </p:nvSpPr>
        <p:spPr>
          <a:xfrm rot="-6687178">
            <a:off x="11079406" y="-1637868"/>
            <a:ext cx="1472888" cy="3813303"/>
          </a:xfrm>
          <a:custGeom>
            <a:avLst/>
            <a:gdLst/>
            <a:ahLst/>
            <a:cxnLst/>
            <a:rect l="l" t="t" r="r" b="b"/>
            <a:pathLst>
              <a:path w="1472888" h="3813303">
                <a:moveTo>
                  <a:pt x="0" y="0"/>
                </a:moveTo>
                <a:lnTo>
                  <a:pt x="1472888" y="0"/>
                </a:lnTo>
                <a:lnTo>
                  <a:pt x="1472888" y="3813303"/>
                </a:lnTo>
                <a:lnTo>
                  <a:pt x="0" y="38133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88000"/>
            </a:blip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18" name="TextBox 18"/>
          <p:cNvSpPr txBox="1"/>
          <p:nvPr/>
        </p:nvSpPr>
        <p:spPr>
          <a:xfrm>
            <a:off x="7966845" y="5105400"/>
            <a:ext cx="7698009" cy="39244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53"/>
              </a:lnSpc>
            </a:pPr>
            <a:r>
              <a:rPr lang="en-US" sz="3399" spc="-112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Kongres Geografskog fakulteta je studentska konferencija koja će se ove godine održati u periodu od </a:t>
            </a:r>
            <a:r>
              <a:rPr lang="en-US" sz="3399" b="1" spc="-112">
                <a:solidFill>
                  <a:srgbClr val="000000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24. do 27. aprila na Zlatiboru.</a:t>
            </a:r>
          </a:p>
          <a:p>
            <a:pPr algn="l">
              <a:lnSpc>
                <a:spcPts val="4453"/>
              </a:lnSpc>
            </a:pPr>
            <a:r>
              <a:rPr lang="en-US" sz="3399" spc="-112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Organizator Kongefa je studentski parlament Geografskog fakulteta, Univerziteta u Beogradu.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27" t="-13111" r="-1430" b="-18232"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3" name="Freeform 3"/>
          <p:cNvSpPr/>
          <p:nvPr/>
        </p:nvSpPr>
        <p:spPr>
          <a:xfrm rot="-5544982" flipH="1" flipV="1">
            <a:off x="-464109" y="2456209"/>
            <a:ext cx="7187018" cy="4794449"/>
          </a:xfrm>
          <a:custGeom>
            <a:avLst/>
            <a:gdLst/>
            <a:ahLst/>
            <a:cxnLst/>
            <a:rect l="l" t="t" r="r" b="b"/>
            <a:pathLst>
              <a:path w="7187018" h="4794449">
                <a:moveTo>
                  <a:pt x="7187018" y="4794449"/>
                </a:moveTo>
                <a:lnTo>
                  <a:pt x="0" y="4794449"/>
                </a:lnTo>
                <a:lnTo>
                  <a:pt x="0" y="0"/>
                </a:lnTo>
                <a:lnTo>
                  <a:pt x="7187018" y="0"/>
                </a:lnTo>
                <a:lnTo>
                  <a:pt x="7187018" y="4794449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4" name="Freeform 4"/>
          <p:cNvSpPr/>
          <p:nvPr/>
        </p:nvSpPr>
        <p:spPr>
          <a:xfrm rot="-213070">
            <a:off x="2730752" y="1192003"/>
            <a:ext cx="512387" cy="522178"/>
          </a:xfrm>
          <a:custGeom>
            <a:avLst/>
            <a:gdLst/>
            <a:ahLst/>
            <a:cxnLst/>
            <a:rect l="l" t="t" r="r" b="b"/>
            <a:pathLst>
              <a:path w="512387" h="522178">
                <a:moveTo>
                  <a:pt x="0" y="0"/>
                </a:moveTo>
                <a:lnTo>
                  <a:pt x="512387" y="0"/>
                </a:lnTo>
                <a:lnTo>
                  <a:pt x="512387" y="522178"/>
                </a:lnTo>
                <a:lnTo>
                  <a:pt x="0" y="5221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5" name="Freeform 5"/>
          <p:cNvSpPr/>
          <p:nvPr/>
        </p:nvSpPr>
        <p:spPr>
          <a:xfrm rot="5400000" flipV="1">
            <a:off x="8293861" y="351033"/>
            <a:ext cx="15194115" cy="10135970"/>
          </a:xfrm>
          <a:custGeom>
            <a:avLst/>
            <a:gdLst/>
            <a:ahLst/>
            <a:cxnLst/>
            <a:rect l="l" t="t" r="r" b="b"/>
            <a:pathLst>
              <a:path w="15194115" h="10135970">
                <a:moveTo>
                  <a:pt x="0" y="10135970"/>
                </a:moveTo>
                <a:lnTo>
                  <a:pt x="15194114" y="10135970"/>
                </a:lnTo>
                <a:lnTo>
                  <a:pt x="15194114" y="0"/>
                </a:lnTo>
                <a:lnTo>
                  <a:pt x="0" y="0"/>
                </a:lnTo>
                <a:lnTo>
                  <a:pt x="0" y="1013597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6" name="Freeform 6"/>
          <p:cNvSpPr/>
          <p:nvPr/>
        </p:nvSpPr>
        <p:spPr>
          <a:xfrm rot="-181145">
            <a:off x="1318305" y="1817977"/>
            <a:ext cx="3514284" cy="5932762"/>
          </a:xfrm>
          <a:custGeom>
            <a:avLst/>
            <a:gdLst/>
            <a:ahLst/>
            <a:cxnLst/>
            <a:rect l="l" t="t" r="r" b="b"/>
            <a:pathLst>
              <a:path w="3514284" h="5932762">
                <a:moveTo>
                  <a:pt x="0" y="0"/>
                </a:moveTo>
                <a:lnTo>
                  <a:pt x="3514285" y="0"/>
                </a:lnTo>
                <a:lnTo>
                  <a:pt x="3514285" y="5932763"/>
                </a:lnTo>
                <a:lnTo>
                  <a:pt x="0" y="59327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0242" r="-100242"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7" name="Freeform 7"/>
          <p:cNvSpPr/>
          <p:nvPr/>
        </p:nvSpPr>
        <p:spPr>
          <a:xfrm>
            <a:off x="11900713" y="2939700"/>
            <a:ext cx="5333130" cy="164842"/>
          </a:xfrm>
          <a:custGeom>
            <a:avLst/>
            <a:gdLst/>
            <a:ahLst/>
            <a:cxnLst/>
            <a:rect l="l" t="t" r="r" b="b"/>
            <a:pathLst>
              <a:path w="5333130" h="164842">
                <a:moveTo>
                  <a:pt x="0" y="0"/>
                </a:moveTo>
                <a:lnTo>
                  <a:pt x="5333130" y="0"/>
                </a:lnTo>
                <a:lnTo>
                  <a:pt x="5333130" y="164843"/>
                </a:lnTo>
                <a:lnTo>
                  <a:pt x="0" y="1648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grpSp>
        <p:nvGrpSpPr>
          <p:cNvPr id="8" name="Group 8"/>
          <p:cNvGrpSpPr/>
          <p:nvPr/>
        </p:nvGrpSpPr>
        <p:grpSpPr>
          <a:xfrm rot="-202858">
            <a:off x="488020" y="7153150"/>
            <a:ext cx="1524767" cy="1718794"/>
            <a:chOff x="0" y="0"/>
            <a:chExt cx="2033023" cy="2291725"/>
          </a:xfrm>
        </p:grpSpPr>
        <p:sp>
          <p:nvSpPr>
            <p:cNvPr id="9" name="Freeform 9"/>
            <p:cNvSpPr/>
            <p:nvPr/>
          </p:nvSpPr>
          <p:spPr>
            <a:xfrm rot="-10800000">
              <a:off x="0" y="1598721"/>
              <a:ext cx="2033023" cy="693004"/>
            </a:xfrm>
            <a:custGeom>
              <a:avLst/>
              <a:gdLst/>
              <a:ahLst/>
              <a:cxnLst/>
              <a:rect l="l" t="t" r="r" b="b"/>
              <a:pathLst>
                <a:path w="2033023" h="693004">
                  <a:moveTo>
                    <a:pt x="0" y="0"/>
                  </a:moveTo>
                  <a:lnTo>
                    <a:pt x="2033023" y="0"/>
                  </a:lnTo>
                  <a:lnTo>
                    <a:pt x="2033023" y="693004"/>
                  </a:lnTo>
                  <a:lnTo>
                    <a:pt x="0" y="693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alphaModFix amt="70000"/>
              </a:blip>
              <a:stretch>
                <a:fillRect r="-74807"/>
              </a:stretch>
            </a:blipFill>
          </p:spPr>
          <p:txBody>
            <a:bodyPr/>
            <a:lstStyle/>
            <a:p>
              <a:endParaRPr lang="sr-Latn-RS"/>
            </a:p>
          </p:txBody>
        </p:sp>
        <p:sp>
          <p:nvSpPr>
            <p:cNvPr id="10" name="Freeform 10"/>
            <p:cNvSpPr/>
            <p:nvPr/>
          </p:nvSpPr>
          <p:spPr>
            <a:xfrm rot="-5485466">
              <a:off x="-393427" y="579453"/>
              <a:ext cx="1835250" cy="693004"/>
            </a:xfrm>
            <a:custGeom>
              <a:avLst/>
              <a:gdLst/>
              <a:ahLst/>
              <a:cxnLst/>
              <a:rect l="l" t="t" r="r" b="b"/>
              <a:pathLst>
                <a:path w="1835250" h="693004">
                  <a:moveTo>
                    <a:pt x="0" y="0"/>
                  </a:moveTo>
                  <a:lnTo>
                    <a:pt x="1835250" y="0"/>
                  </a:lnTo>
                  <a:lnTo>
                    <a:pt x="1835250" y="693004"/>
                  </a:lnTo>
                  <a:lnTo>
                    <a:pt x="0" y="693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alphaModFix amt="70000"/>
              </a:blip>
              <a:stretch>
                <a:fillRect l="-93644"/>
              </a:stretch>
            </a:blipFill>
          </p:spPr>
          <p:txBody>
            <a:bodyPr/>
            <a:lstStyle/>
            <a:p>
              <a:endParaRPr lang="sr-Latn-RS"/>
            </a:p>
          </p:txBody>
        </p:sp>
      </p:grpSp>
      <p:sp>
        <p:nvSpPr>
          <p:cNvPr id="11" name="Freeform 11"/>
          <p:cNvSpPr/>
          <p:nvPr/>
        </p:nvSpPr>
        <p:spPr>
          <a:xfrm rot="5912487">
            <a:off x="9662976" y="-454488"/>
            <a:ext cx="2977170" cy="1124202"/>
          </a:xfrm>
          <a:custGeom>
            <a:avLst/>
            <a:gdLst/>
            <a:ahLst/>
            <a:cxnLst/>
            <a:rect l="l" t="t" r="r" b="b"/>
            <a:pathLst>
              <a:path w="2977170" h="1124202">
                <a:moveTo>
                  <a:pt x="0" y="0"/>
                </a:moveTo>
                <a:lnTo>
                  <a:pt x="2977170" y="0"/>
                </a:lnTo>
                <a:lnTo>
                  <a:pt x="2977170" y="1124202"/>
                </a:lnTo>
                <a:lnTo>
                  <a:pt x="0" y="11242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70000"/>
            </a:blip>
            <a:stretch>
              <a:fillRect l="-93644"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12" name="Freeform 12"/>
          <p:cNvSpPr/>
          <p:nvPr/>
        </p:nvSpPr>
        <p:spPr>
          <a:xfrm>
            <a:off x="15890918" y="-2216445"/>
            <a:ext cx="4569612" cy="4209589"/>
          </a:xfrm>
          <a:custGeom>
            <a:avLst/>
            <a:gdLst/>
            <a:ahLst/>
            <a:cxnLst/>
            <a:rect l="l" t="t" r="r" b="b"/>
            <a:pathLst>
              <a:path w="4569612" h="4209589">
                <a:moveTo>
                  <a:pt x="0" y="0"/>
                </a:moveTo>
                <a:lnTo>
                  <a:pt x="4569612" y="0"/>
                </a:lnTo>
                <a:lnTo>
                  <a:pt x="4569612" y="4209588"/>
                </a:lnTo>
                <a:lnTo>
                  <a:pt x="0" y="42095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237906"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13" name="Freeform 13"/>
          <p:cNvSpPr/>
          <p:nvPr/>
        </p:nvSpPr>
        <p:spPr>
          <a:xfrm rot="-5270522" flipH="1">
            <a:off x="4653513" y="4012659"/>
            <a:ext cx="6502927" cy="4338092"/>
          </a:xfrm>
          <a:custGeom>
            <a:avLst/>
            <a:gdLst/>
            <a:ahLst/>
            <a:cxnLst/>
            <a:rect l="l" t="t" r="r" b="b"/>
            <a:pathLst>
              <a:path w="6502927" h="4338092">
                <a:moveTo>
                  <a:pt x="6502927" y="0"/>
                </a:moveTo>
                <a:lnTo>
                  <a:pt x="0" y="0"/>
                </a:lnTo>
                <a:lnTo>
                  <a:pt x="0" y="4338092"/>
                </a:lnTo>
                <a:lnTo>
                  <a:pt x="6502927" y="4338092"/>
                </a:lnTo>
                <a:lnTo>
                  <a:pt x="6502927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14" name="Freeform 14"/>
          <p:cNvSpPr/>
          <p:nvPr/>
        </p:nvSpPr>
        <p:spPr>
          <a:xfrm rot="61389">
            <a:off x="7790057" y="2868305"/>
            <a:ext cx="463616" cy="472475"/>
          </a:xfrm>
          <a:custGeom>
            <a:avLst/>
            <a:gdLst/>
            <a:ahLst/>
            <a:cxnLst/>
            <a:rect l="l" t="t" r="r" b="b"/>
            <a:pathLst>
              <a:path w="463616" h="472475">
                <a:moveTo>
                  <a:pt x="0" y="0"/>
                </a:moveTo>
                <a:lnTo>
                  <a:pt x="463616" y="0"/>
                </a:lnTo>
                <a:lnTo>
                  <a:pt x="463616" y="472475"/>
                </a:lnTo>
                <a:lnTo>
                  <a:pt x="0" y="4724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15" name="Freeform 15"/>
          <p:cNvSpPr/>
          <p:nvPr/>
        </p:nvSpPr>
        <p:spPr>
          <a:xfrm rot="128385">
            <a:off x="6199044" y="3546569"/>
            <a:ext cx="3396840" cy="5173880"/>
          </a:xfrm>
          <a:custGeom>
            <a:avLst/>
            <a:gdLst/>
            <a:ahLst/>
            <a:cxnLst/>
            <a:rect l="l" t="t" r="r" b="b"/>
            <a:pathLst>
              <a:path w="3396840" h="5173880">
                <a:moveTo>
                  <a:pt x="0" y="0"/>
                </a:moveTo>
                <a:lnTo>
                  <a:pt x="3396840" y="0"/>
                </a:lnTo>
                <a:lnTo>
                  <a:pt x="3396840" y="5173880"/>
                </a:lnTo>
                <a:lnTo>
                  <a:pt x="0" y="517388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85554" r="-85554"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16" name="Freeform 16"/>
          <p:cNvSpPr/>
          <p:nvPr/>
        </p:nvSpPr>
        <p:spPr>
          <a:xfrm rot="-6687178">
            <a:off x="-1071836" y="-1486917"/>
            <a:ext cx="1472888" cy="3813303"/>
          </a:xfrm>
          <a:custGeom>
            <a:avLst/>
            <a:gdLst/>
            <a:ahLst/>
            <a:cxnLst/>
            <a:rect l="l" t="t" r="r" b="b"/>
            <a:pathLst>
              <a:path w="1472888" h="3813303">
                <a:moveTo>
                  <a:pt x="0" y="0"/>
                </a:moveTo>
                <a:lnTo>
                  <a:pt x="1472889" y="0"/>
                </a:lnTo>
                <a:lnTo>
                  <a:pt x="1472889" y="3813303"/>
                </a:lnTo>
                <a:lnTo>
                  <a:pt x="0" y="38133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88000"/>
            </a:blip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17" name="TextBox 17"/>
          <p:cNvSpPr txBox="1"/>
          <p:nvPr/>
        </p:nvSpPr>
        <p:spPr>
          <a:xfrm>
            <a:off x="11695208" y="1482199"/>
            <a:ext cx="7517773" cy="1420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469"/>
              </a:lnSpc>
              <a:spcBef>
                <a:spcPct val="0"/>
              </a:spcBef>
            </a:pPr>
            <a:r>
              <a:rPr lang="en-US" sz="8192" spc="180">
                <a:solidFill>
                  <a:srgbClr val="3D2007"/>
                </a:solidFill>
                <a:latin typeface="Sugo Display"/>
                <a:ea typeface="Sugo Display"/>
                <a:cs typeface="Sugo Display"/>
                <a:sym typeface="Sugo Display"/>
              </a:rPr>
              <a:t>Opšte informacije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545803" y="3354407"/>
            <a:ext cx="6042950" cy="5946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4"/>
              </a:lnSpc>
            </a:pPr>
            <a:r>
              <a:rPr lang="en-US" sz="3272" b="1" spc="-71" dirty="0" err="1">
                <a:solidFill>
                  <a:srgbClr val="3D200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Smeštaj</a:t>
            </a:r>
            <a:r>
              <a:rPr lang="en-US" sz="3272" b="1" spc="-71" dirty="0">
                <a:solidFill>
                  <a:srgbClr val="3D200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:</a:t>
            </a:r>
            <a:r>
              <a:rPr lang="en-US" sz="3272" spc="-71" dirty="0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</a:t>
            </a:r>
            <a:r>
              <a:rPr lang="en-US" sz="3272" spc="-71" dirty="0" err="1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Studentsko</a:t>
            </a:r>
            <a:r>
              <a:rPr lang="en-US" sz="3272" spc="-71" dirty="0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</a:t>
            </a:r>
            <a:r>
              <a:rPr lang="en-US" sz="3272" spc="-71" dirty="0" err="1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odmaralište</a:t>
            </a:r>
            <a:r>
              <a:rPr lang="en-US" sz="3272" spc="-71" dirty="0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Ratko Mitrović</a:t>
            </a:r>
          </a:p>
          <a:p>
            <a:pPr algn="l">
              <a:lnSpc>
                <a:spcPts val="3894"/>
              </a:lnSpc>
            </a:pPr>
            <a:r>
              <a:rPr lang="en-US" sz="3272" b="1" spc="-71" dirty="0" err="1">
                <a:solidFill>
                  <a:srgbClr val="3D200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Trajanje</a:t>
            </a:r>
            <a:r>
              <a:rPr lang="en-US" sz="3272" b="1" spc="-71" dirty="0">
                <a:solidFill>
                  <a:srgbClr val="3D200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: </a:t>
            </a:r>
            <a:r>
              <a:rPr lang="en-US" sz="3272" spc="-71" dirty="0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4 dana</a:t>
            </a:r>
          </a:p>
          <a:p>
            <a:pPr algn="l">
              <a:lnSpc>
                <a:spcPts val="3894"/>
              </a:lnSpc>
            </a:pPr>
            <a:r>
              <a:rPr lang="en-US" sz="3272" b="1" spc="-71">
                <a:solidFill>
                  <a:srgbClr val="3D200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Cena:</a:t>
            </a:r>
            <a:r>
              <a:rPr lang="en-US" sz="3272" spc="-71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7.000 din</a:t>
            </a:r>
          </a:p>
          <a:p>
            <a:pPr algn="l">
              <a:lnSpc>
                <a:spcPts val="3894"/>
              </a:lnSpc>
            </a:pPr>
            <a:endParaRPr lang="en-US" sz="3272" spc="-71" dirty="0">
              <a:solidFill>
                <a:srgbClr val="3D2007"/>
              </a:solidFill>
              <a:latin typeface="Atkinson Hyperlegible"/>
              <a:ea typeface="Atkinson Hyperlegible"/>
              <a:cs typeface="Atkinson Hyperlegible"/>
              <a:sym typeface="Atkinson Hyperlegible"/>
            </a:endParaRPr>
          </a:p>
          <a:p>
            <a:pPr algn="l">
              <a:lnSpc>
                <a:spcPts val="3894"/>
              </a:lnSpc>
            </a:pPr>
            <a:r>
              <a:rPr lang="en-US" sz="3272" spc="-71" dirty="0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U </a:t>
            </a:r>
            <a:r>
              <a:rPr lang="en-US" sz="3272" spc="-71" dirty="0" err="1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cenu</a:t>
            </a:r>
            <a:r>
              <a:rPr lang="en-US" sz="3272" spc="-71" dirty="0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je </a:t>
            </a:r>
            <a:r>
              <a:rPr lang="en-US" sz="3272" spc="-71" dirty="0" err="1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uključen</a:t>
            </a:r>
            <a:r>
              <a:rPr lang="en-US" sz="3272" spc="-71" dirty="0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</a:t>
            </a:r>
            <a:r>
              <a:rPr lang="en-US" sz="3272" spc="-71" dirty="0" err="1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prevoz</a:t>
            </a:r>
            <a:r>
              <a:rPr lang="en-US" sz="3272" spc="-71" dirty="0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do </a:t>
            </a:r>
            <a:r>
              <a:rPr lang="en-US" sz="3272" spc="-71" dirty="0" err="1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Zlatibora</a:t>
            </a:r>
            <a:r>
              <a:rPr lang="en-US" sz="3272" spc="-71" dirty="0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</a:t>
            </a:r>
            <a:r>
              <a:rPr lang="en-US" sz="3272" spc="-71" dirty="0" err="1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i</a:t>
            </a:r>
            <a:r>
              <a:rPr lang="en-US" sz="3272" spc="-71" dirty="0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</a:t>
            </a:r>
            <a:r>
              <a:rPr lang="en-US" sz="3272" spc="-71" dirty="0" err="1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nazad</a:t>
            </a:r>
            <a:r>
              <a:rPr lang="en-US" sz="3272" spc="-71" dirty="0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, </a:t>
            </a:r>
            <a:r>
              <a:rPr lang="en-US" sz="3272" spc="-71" dirty="0" err="1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kao</a:t>
            </a:r>
            <a:r>
              <a:rPr lang="en-US" sz="3272" spc="-71" dirty="0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</a:t>
            </a:r>
            <a:r>
              <a:rPr lang="en-US" sz="3272" spc="-71" dirty="0" err="1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i</a:t>
            </a:r>
            <a:r>
              <a:rPr lang="en-US" sz="3272" spc="-71" dirty="0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pun </a:t>
            </a:r>
            <a:r>
              <a:rPr lang="en-US" sz="3272" spc="-71" dirty="0" err="1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pansion</a:t>
            </a:r>
            <a:r>
              <a:rPr lang="en-US" sz="3272" spc="-71" dirty="0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za </a:t>
            </a:r>
            <a:r>
              <a:rPr lang="en-US" sz="3272" spc="-71" dirty="0" err="1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sve</a:t>
            </a:r>
            <a:r>
              <a:rPr lang="en-US" sz="3272" spc="-71" dirty="0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</a:t>
            </a:r>
            <a:r>
              <a:rPr lang="en-US" sz="3272" spc="-71" dirty="0" err="1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dane</a:t>
            </a:r>
            <a:r>
              <a:rPr lang="en-US" sz="3272" spc="-71" dirty="0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</a:t>
            </a:r>
            <a:r>
              <a:rPr lang="en-US" sz="3272" spc="-71" dirty="0" err="1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boravka</a:t>
            </a:r>
            <a:r>
              <a:rPr lang="en-US" sz="3272" spc="-71" dirty="0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.</a:t>
            </a:r>
          </a:p>
          <a:p>
            <a:pPr algn="l">
              <a:lnSpc>
                <a:spcPts val="3894"/>
              </a:lnSpc>
            </a:pPr>
            <a:r>
              <a:rPr lang="en-US" sz="3272" spc="-71" dirty="0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Osim </a:t>
            </a:r>
            <a:r>
              <a:rPr lang="en-US" sz="3272" spc="-71" dirty="0" err="1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predavanja</a:t>
            </a:r>
            <a:r>
              <a:rPr lang="en-US" sz="3272" spc="-71" dirty="0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, </a:t>
            </a:r>
            <a:r>
              <a:rPr lang="en-US" sz="3272" spc="-71" dirty="0" err="1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očekuju</a:t>
            </a:r>
            <a:r>
              <a:rPr lang="en-US" sz="3272" spc="-71" dirty="0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vas </a:t>
            </a:r>
            <a:r>
              <a:rPr lang="en-US" sz="3272" spc="-71" dirty="0" err="1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brojne</a:t>
            </a:r>
            <a:r>
              <a:rPr lang="en-US" sz="3272" spc="-71" dirty="0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</a:t>
            </a:r>
            <a:r>
              <a:rPr lang="en-US" sz="3272" spc="-71" dirty="0" err="1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organizovane</a:t>
            </a:r>
            <a:r>
              <a:rPr lang="en-US" sz="3272" spc="-71" dirty="0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</a:t>
            </a:r>
            <a:r>
              <a:rPr lang="en-US" sz="3272" spc="-71" dirty="0" err="1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žurke</a:t>
            </a:r>
            <a:r>
              <a:rPr lang="en-US" sz="3272" spc="-71" dirty="0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</a:t>
            </a:r>
            <a:r>
              <a:rPr lang="en-US" sz="3272" spc="-71" dirty="0" err="1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i</a:t>
            </a:r>
            <a:r>
              <a:rPr lang="en-US" sz="3272" spc="-71" dirty="0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, ono </a:t>
            </a:r>
            <a:r>
              <a:rPr lang="en-US" sz="3272" spc="-71" dirty="0" err="1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najvažnije</a:t>
            </a:r>
            <a:r>
              <a:rPr lang="en-US" sz="3272" spc="-71" dirty="0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, dobro </a:t>
            </a:r>
            <a:r>
              <a:rPr lang="en-US" sz="3272" spc="-71" dirty="0" err="1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društvo</a:t>
            </a:r>
            <a:r>
              <a:rPr lang="en-US" sz="3272" spc="-71" dirty="0">
                <a:solidFill>
                  <a:srgbClr val="3D200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. </a:t>
            </a:r>
          </a:p>
          <a:p>
            <a:pPr algn="l">
              <a:lnSpc>
                <a:spcPts val="3418"/>
              </a:lnSpc>
            </a:pPr>
            <a:endParaRPr lang="en-US" sz="3272" spc="-71" dirty="0">
              <a:solidFill>
                <a:srgbClr val="3D2007"/>
              </a:solidFill>
              <a:latin typeface="Atkinson Hyperlegible"/>
              <a:ea typeface="Atkinson Hyperlegible"/>
              <a:cs typeface="Atkinson Hyperlegible"/>
              <a:sym typeface="Atkinson Hyperlegible"/>
            </a:endParaRPr>
          </a:p>
        </p:txBody>
      </p:sp>
      <p:grpSp>
        <p:nvGrpSpPr>
          <p:cNvPr id="19" name="Group 19"/>
          <p:cNvGrpSpPr/>
          <p:nvPr/>
        </p:nvGrpSpPr>
        <p:grpSpPr>
          <a:xfrm rot="1539094">
            <a:off x="9197606" y="9289607"/>
            <a:ext cx="5877915" cy="5105374"/>
            <a:chOff x="0" y="0"/>
            <a:chExt cx="2253841" cy="1957616"/>
          </a:xfrm>
        </p:grpSpPr>
        <p:sp>
          <p:nvSpPr>
            <p:cNvPr id="20" name="Freeform 20"/>
            <p:cNvSpPr/>
            <p:nvPr/>
          </p:nvSpPr>
          <p:spPr>
            <a:xfrm>
              <a:off x="-807" y="-1274"/>
              <a:ext cx="2253518" cy="1953947"/>
            </a:xfrm>
            <a:custGeom>
              <a:avLst/>
              <a:gdLst/>
              <a:ahLst/>
              <a:cxnLst/>
              <a:rect l="l" t="t" r="r" b="b"/>
              <a:pathLst>
                <a:path w="2253518" h="1953947">
                  <a:moveTo>
                    <a:pt x="2253443" y="1729019"/>
                  </a:moveTo>
                  <a:cubicBezTo>
                    <a:pt x="2252237" y="1240850"/>
                    <a:pt x="2237774" y="580896"/>
                    <a:pt x="2237774" y="93964"/>
                  </a:cubicBezTo>
                  <a:cubicBezTo>
                    <a:pt x="2237774" y="86549"/>
                    <a:pt x="2238979" y="79134"/>
                    <a:pt x="2238979" y="72954"/>
                  </a:cubicBezTo>
                  <a:cubicBezTo>
                    <a:pt x="2237774" y="71719"/>
                    <a:pt x="2236569" y="71719"/>
                    <a:pt x="2235364" y="70483"/>
                  </a:cubicBezTo>
                  <a:cubicBezTo>
                    <a:pt x="2235364" y="70483"/>
                    <a:pt x="2234158" y="71719"/>
                    <a:pt x="2234158" y="72954"/>
                  </a:cubicBezTo>
                  <a:cubicBezTo>
                    <a:pt x="2231748" y="79134"/>
                    <a:pt x="2226927" y="79134"/>
                    <a:pt x="2222106" y="79134"/>
                  </a:cubicBezTo>
                  <a:cubicBezTo>
                    <a:pt x="2216079" y="77898"/>
                    <a:pt x="2210053" y="71719"/>
                    <a:pt x="2202822" y="74190"/>
                  </a:cubicBezTo>
                  <a:cubicBezTo>
                    <a:pt x="2200411" y="75426"/>
                    <a:pt x="2195590" y="72954"/>
                    <a:pt x="2194385" y="70483"/>
                  </a:cubicBezTo>
                  <a:cubicBezTo>
                    <a:pt x="2190769" y="65539"/>
                    <a:pt x="2185948" y="65539"/>
                    <a:pt x="2181127" y="68011"/>
                  </a:cubicBezTo>
                  <a:cubicBezTo>
                    <a:pt x="2178716" y="69247"/>
                    <a:pt x="2176306" y="68011"/>
                    <a:pt x="2173895" y="68011"/>
                  </a:cubicBezTo>
                  <a:cubicBezTo>
                    <a:pt x="2170280" y="68011"/>
                    <a:pt x="2165458" y="66775"/>
                    <a:pt x="2161843" y="65539"/>
                  </a:cubicBezTo>
                  <a:cubicBezTo>
                    <a:pt x="2160637" y="65539"/>
                    <a:pt x="2158227" y="64303"/>
                    <a:pt x="2157022" y="64303"/>
                  </a:cubicBezTo>
                  <a:cubicBezTo>
                    <a:pt x="2153406" y="63067"/>
                    <a:pt x="2149790" y="59360"/>
                    <a:pt x="2146174" y="64303"/>
                  </a:cubicBezTo>
                  <a:cubicBezTo>
                    <a:pt x="2146174" y="64303"/>
                    <a:pt x="2143764" y="64303"/>
                    <a:pt x="2142558" y="63067"/>
                  </a:cubicBezTo>
                  <a:cubicBezTo>
                    <a:pt x="2141353" y="60596"/>
                    <a:pt x="2140148" y="56888"/>
                    <a:pt x="2138943" y="54416"/>
                  </a:cubicBezTo>
                  <a:cubicBezTo>
                    <a:pt x="2136532" y="50709"/>
                    <a:pt x="2136532" y="44529"/>
                    <a:pt x="2132916" y="42058"/>
                  </a:cubicBezTo>
                  <a:cubicBezTo>
                    <a:pt x="2130506" y="40822"/>
                    <a:pt x="2129301" y="39586"/>
                    <a:pt x="2128095" y="37114"/>
                  </a:cubicBezTo>
                  <a:cubicBezTo>
                    <a:pt x="2128095" y="35878"/>
                    <a:pt x="2125685" y="34642"/>
                    <a:pt x="2125685" y="33407"/>
                  </a:cubicBezTo>
                  <a:lnTo>
                    <a:pt x="2122069" y="29699"/>
                  </a:lnTo>
                  <a:cubicBezTo>
                    <a:pt x="2120864" y="27227"/>
                    <a:pt x="2119658" y="23520"/>
                    <a:pt x="2117248" y="22284"/>
                  </a:cubicBezTo>
                  <a:cubicBezTo>
                    <a:pt x="2112427" y="18576"/>
                    <a:pt x="2111222" y="13633"/>
                    <a:pt x="2113632" y="7453"/>
                  </a:cubicBezTo>
                  <a:cubicBezTo>
                    <a:pt x="2110016" y="6217"/>
                    <a:pt x="2107606" y="3746"/>
                    <a:pt x="2103990" y="3746"/>
                  </a:cubicBezTo>
                  <a:cubicBezTo>
                    <a:pt x="2089527" y="4982"/>
                    <a:pt x="2073859" y="7453"/>
                    <a:pt x="2059395" y="8689"/>
                  </a:cubicBezTo>
                  <a:cubicBezTo>
                    <a:pt x="2056985" y="8689"/>
                    <a:pt x="2053369" y="9925"/>
                    <a:pt x="2052164" y="11161"/>
                  </a:cubicBezTo>
                  <a:cubicBezTo>
                    <a:pt x="2042522" y="17340"/>
                    <a:pt x="2032879" y="12397"/>
                    <a:pt x="2023237" y="11161"/>
                  </a:cubicBezTo>
                  <a:cubicBezTo>
                    <a:pt x="2016006" y="11161"/>
                    <a:pt x="2008774" y="7453"/>
                    <a:pt x="2001543" y="6217"/>
                  </a:cubicBezTo>
                  <a:cubicBezTo>
                    <a:pt x="1993106" y="4982"/>
                    <a:pt x="1985874" y="6217"/>
                    <a:pt x="1977438" y="4982"/>
                  </a:cubicBezTo>
                  <a:cubicBezTo>
                    <a:pt x="1976232" y="4982"/>
                    <a:pt x="1975027" y="3746"/>
                    <a:pt x="1973822" y="2510"/>
                  </a:cubicBezTo>
                  <a:cubicBezTo>
                    <a:pt x="1971411" y="-1266"/>
                    <a:pt x="1966590" y="4"/>
                    <a:pt x="1964180" y="1274"/>
                  </a:cubicBezTo>
                  <a:cubicBezTo>
                    <a:pt x="1960564" y="3746"/>
                    <a:pt x="1959359" y="7453"/>
                    <a:pt x="1956948" y="11161"/>
                  </a:cubicBezTo>
                  <a:cubicBezTo>
                    <a:pt x="1950922" y="12397"/>
                    <a:pt x="1942485" y="13633"/>
                    <a:pt x="1936459" y="17340"/>
                  </a:cubicBezTo>
                  <a:cubicBezTo>
                    <a:pt x="1931638" y="19812"/>
                    <a:pt x="1929227" y="21048"/>
                    <a:pt x="1925611" y="18576"/>
                  </a:cubicBezTo>
                  <a:lnTo>
                    <a:pt x="1924406" y="19812"/>
                  </a:lnTo>
                  <a:cubicBezTo>
                    <a:pt x="1926816" y="22284"/>
                    <a:pt x="1928022" y="25991"/>
                    <a:pt x="1930432" y="28463"/>
                  </a:cubicBezTo>
                  <a:cubicBezTo>
                    <a:pt x="1926816" y="29699"/>
                    <a:pt x="1921995" y="32171"/>
                    <a:pt x="1919585" y="30935"/>
                  </a:cubicBezTo>
                  <a:cubicBezTo>
                    <a:pt x="1913559" y="29699"/>
                    <a:pt x="1911148" y="32171"/>
                    <a:pt x="1906327" y="34642"/>
                  </a:cubicBezTo>
                  <a:cubicBezTo>
                    <a:pt x="1901506" y="38350"/>
                    <a:pt x="1895480" y="40822"/>
                    <a:pt x="1890659" y="43294"/>
                  </a:cubicBezTo>
                  <a:cubicBezTo>
                    <a:pt x="1889453" y="43294"/>
                    <a:pt x="1888248" y="43294"/>
                    <a:pt x="1887043" y="42058"/>
                  </a:cubicBezTo>
                  <a:cubicBezTo>
                    <a:pt x="1885837" y="42058"/>
                    <a:pt x="1884632" y="40822"/>
                    <a:pt x="1884632" y="40822"/>
                  </a:cubicBezTo>
                  <a:cubicBezTo>
                    <a:pt x="1878606" y="43294"/>
                    <a:pt x="1872580" y="45765"/>
                    <a:pt x="1866553" y="43294"/>
                  </a:cubicBezTo>
                  <a:cubicBezTo>
                    <a:pt x="1865348" y="43294"/>
                    <a:pt x="1865348" y="44529"/>
                    <a:pt x="1864143" y="44529"/>
                  </a:cubicBezTo>
                  <a:cubicBezTo>
                    <a:pt x="1856911" y="47001"/>
                    <a:pt x="1852090" y="55652"/>
                    <a:pt x="1842448" y="55652"/>
                  </a:cubicBezTo>
                  <a:cubicBezTo>
                    <a:pt x="1835217" y="55652"/>
                    <a:pt x="1827985" y="61832"/>
                    <a:pt x="1820753" y="61832"/>
                  </a:cubicBezTo>
                  <a:cubicBezTo>
                    <a:pt x="1812316" y="63067"/>
                    <a:pt x="1805085" y="65539"/>
                    <a:pt x="1797853" y="69247"/>
                  </a:cubicBezTo>
                  <a:cubicBezTo>
                    <a:pt x="1795443" y="70483"/>
                    <a:pt x="1793032" y="70483"/>
                    <a:pt x="1791827" y="70483"/>
                  </a:cubicBezTo>
                  <a:cubicBezTo>
                    <a:pt x="1785801" y="68011"/>
                    <a:pt x="1782185" y="71719"/>
                    <a:pt x="1779774" y="75426"/>
                  </a:cubicBezTo>
                  <a:cubicBezTo>
                    <a:pt x="1773748" y="84077"/>
                    <a:pt x="1764106" y="86549"/>
                    <a:pt x="1755669" y="89021"/>
                  </a:cubicBezTo>
                  <a:cubicBezTo>
                    <a:pt x="1744822" y="91492"/>
                    <a:pt x="1733974" y="92728"/>
                    <a:pt x="1723127" y="93964"/>
                  </a:cubicBezTo>
                  <a:cubicBezTo>
                    <a:pt x="1721922" y="93964"/>
                    <a:pt x="1720717" y="97672"/>
                    <a:pt x="1718306" y="98908"/>
                  </a:cubicBezTo>
                  <a:cubicBezTo>
                    <a:pt x="1717101" y="98908"/>
                    <a:pt x="1715896" y="97672"/>
                    <a:pt x="1715896" y="97672"/>
                  </a:cubicBezTo>
                  <a:cubicBezTo>
                    <a:pt x="1709869" y="105087"/>
                    <a:pt x="1706253" y="116210"/>
                    <a:pt x="1694201" y="114974"/>
                  </a:cubicBezTo>
                  <a:lnTo>
                    <a:pt x="1692996" y="114974"/>
                  </a:lnTo>
                  <a:cubicBezTo>
                    <a:pt x="1683353" y="121153"/>
                    <a:pt x="1673711" y="118682"/>
                    <a:pt x="1665274" y="116210"/>
                  </a:cubicBezTo>
                  <a:cubicBezTo>
                    <a:pt x="1662864" y="116210"/>
                    <a:pt x="1659248" y="113738"/>
                    <a:pt x="1658043" y="111266"/>
                  </a:cubicBezTo>
                  <a:cubicBezTo>
                    <a:pt x="1654427" y="103851"/>
                    <a:pt x="1644785" y="101379"/>
                    <a:pt x="1637553" y="103851"/>
                  </a:cubicBezTo>
                  <a:cubicBezTo>
                    <a:pt x="1631527" y="106323"/>
                    <a:pt x="1625501" y="107559"/>
                    <a:pt x="1619474" y="110030"/>
                  </a:cubicBezTo>
                  <a:cubicBezTo>
                    <a:pt x="1609833" y="112502"/>
                    <a:pt x="1601396" y="113738"/>
                    <a:pt x="1591754" y="108795"/>
                  </a:cubicBezTo>
                  <a:cubicBezTo>
                    <a:pt x="1582111" y="103851"/>
                    <a:pt x="1574880" y="107559"/>
                    <a:pt x="1570059" y="118682"/>
                  </a:cubicBezTo>
                  <a:cubicBezTo>
                    <a:pt x="1566443" y="126097"/>
                    <a:pt x="1556801" y="127333"/>
                    <a:pt x="1550775" y="121153"/>
                  </a:cubicBezTo>
                  <a:cubicBezTo>
                    <a:pt x="1547159" y="117446"/>
                    <a:pt x="1544748" y="118682"/>
                    <a:pt x="1541132" y="121153"/>
                  </a:cubicBezTo>
                  <a:lnTo>
                    <a:pt x="1533901" y="128568"/>
                  </a:lnTo>
                  <a:cubicBezTo>
                    <a:pt x="1532696" y="129804"/>
                    <a:pt x="1530285" y="129804"/>
                    <a:pt x="1529080" y="129804"/>
                  </a:cubicBezTo>
                  <a:lnTo>
                    <a:pt x="1521848" y="129804"/>
                  </a:lnTo>
                  <a:cubicBezTo>
                    <a:pt x="1517027" y="129804"/>
                    <a:pt x="1512206" y="128568"/>
                    <a:pt x="1507385" y="127333"/>
                  </a:cubicBezTo>
                  <a:cubicBezTo>
                    <a:pt x="1501359" y="126097"/>
                    <a:pt x="1496538" y="122389"/>
                    <a:pt x="1490511" y="121153"/>
                  </a:cubicBezTo>
                  <a:cubicBezTo>
                    <a:pt x="1480869" y="119917"/>
                    <a:pt x="1478459" y="111266"/>
                    <a:pt x="1474843" y="105087"/>
                  </a:cubicBezTo>
                  <a:cubicBezTo>
                    <a:pt x="1472432" y="101379"/>
                    <a:pt x="1467611" y="96436"/>
                    <a:pt x="1462790" y="97672"/>
                  </a:cubicBezTo>
                  <a:cubicBezTo>
                    <a:pt x="1457969" y="100143"/>
                    <a:pt x="1453148" y="97672"/>
                    <a:pt x="1449533" y="96436"/>
                  </a:cubicBezTo>
                  <a:cubicBezTo>
                    <a:pt x="1448327" y="96436"/>
                    <a:pt x="1445917" y="95200"/>
                    <a:pt x="1444712" y="95200"/>
                  </a:cubicBezTo>
                  <a:cubicBezTo>
                    <a:pt x="1436275" y="92728"/>
                    <a:pt x="1430248" y="97672"/>
                    <a:pt x="1424222" y="103851"/>
                  </a:cubicBezTo>
                  <a:lnTo>
                    <a:pt x="1419401" y="108795"/>
                  </a:lnTo>
                  <a:cubicBezTo>
                    <a:pt x="1418196" y="110030"/>
                    <a:pt x="1418196" y="112502"/>
                    <a:pt x="1416990" y="113738"/>
                  </a:cubicBezTo>
                  <a:cubicBezTo>
                    <a:pt x="1409759" y="119917"/>
                    <a:pt x="1402527" y="117446"/>
                    <a:pt x="1394090" y="113738"/>
                  </a:cubicBezTo>
                  <a:cubicBezTo>
                    <a:pt x="1386859" y="110030"/>
                    <a:pt x="1378422" y="113738"/>
                    <a:pt x="1376011" y="121153"/>
                  </a:cubicBezTo>
                  <a:cubicBezTo>
                    <a:pt x="1374806" y="126097"/>
                    <a:pt x="1373601" y="129804"/>
                    <a:pt x="1367575" y="132276"/>
                  </a:cubicBezTo>
                  <a:cubicBezTo>
                    <a:pt x="1361548" y="135984"/>
                    <a:pt x="1354317" y="138455"/>
                    <a:pt x="1353112" y="147107"/>
                  </a:cubicBezTo>
                  <a:cubicBezTo>
                    <a:pt x="1353112" y="148342"/>
                    <a:pt x="1351906" y="149578"/>
                    <a:pt x="1350701" y="149578"/>
                  </a:cubicBezTo>
                  <a:cubicBezTo>
                    <a:pt x="1347085" y="150814"/>
                    <a:pt x="1344675" y="152050"/>
                    <a:pt x="1341059" y="153286"/>
                  </a:cubicBezTo>
                  <a:lnTo>
                    <a:pt x="1330212" y="153286"/>
                  </a:lnTo>
                  <a:cubicBezTo>
                    <a:pt x="1322980" y="152050"/>
                    <a:pt x="1315748" y="149578"/>
                    <a:pt x="1308517" y="148342"/>
                  </a:cubicBezTo>
                  <a:cubicBezTo>
                    <a:pt x="1300080" y="147107"/>
                    <a:pt x="1292848" y="152050"/>
                    <a:pt x="1284411" y="153286"/>
                  </a:cubicBezTo>
                  <a:lnTo>
                    <a:pt x="1283206" y="154522"/>
                  </a:lnTo>
                  <a:cubicBezTo>
                    <a:pt x="1280796" y="158229"/>
                    <a:pt x="1277180" y="156993"/>
                    <a:pt x="1274769" y="154522"/>
                  </a:cubicBezTo>
                  <a:cubicBezTo>
                    <a:pt x="1269948" y="149578"/>
                    <a:pt x="1261512" y="148342"/>
                    <a:pt x="1255485" y="150814"/>
                  </a:cubicBezTo>
                  <a:cubicBezTo>
                    <a:pt x="1248254" y="154522"/>
                    <a:pt x="1241022" y="156993"/>
                    <a:pt x="1233791" y="159465"/>
                  </a:cubicBezTo>
                  <a:cubicBezTo>
                    <a:pt x="1231380" y="159465"/>
                    <a:pt x="1228969" y="158229"/>
                    <a:pt x="1227764" y="158229"/>
                  </a:cubicBezTo>
                  <a:cubicBezTo>
                    <a:pt x="1225354" y="158229"/>
                    <a:pt x="1221738" y="156993"/>
                    <a:pt x="1220533" y="158229"/>
                  </a:cubicBezTo>
                  <a:cubicBezTo>
                    <a:pt x="1210891" y="165645"/>
                    <a:pt x="1201248" y="163173"/>
                    <a:pt x="1192812" y="158229"/>
                  </a:cubicBezTo>
                  <a:cubicBezTo>
                    <a:pt x="1187991" y="155758"/>
                    <a:pt x="1180759" y="153286"/>
                    <a:pt x="1178348" y="145871"/>
                  </a:cubicBezTo>
                  <a:cubicBezTo>
                    <a:pt x="1177143" y="140927"/>
                    <a:pt x="1172322" y="135984"/>
                    <a:pt x="1168706" y="132276"/>
                  </a:cubicBezTo>
                  <a:cubicBezTo>
                    <a:pt x="1162680" y="126097"/>
                    <a:pt x="1156654" y="117446"/>
                    <a:pt x="1145806" y="117446"/>
                  </a:cubicBezTo>
                  <a:cubicBezTo>
                    <a:pt x="1143396" y="117446"/>
                    <a:pt x="1140985" y="112502"/>
                    <a:pt x="1139780" y="113738"/>
                  </a:cubicBezTo>
                  <a:cubicBezTo>
                    <a:pt x="1134959" y="114974"/>
                    <a:pt x="1134959" y="112502"/>
                    <a:pt x="1132548" y="110030"/>
                  </a:cubicBezTo>
                  <a:cubicBezTo>
                    <a:pt x="1130138" y="107559"/>
                    <a:pt x="1126522" y="105087"/>
                    <a:pt x="1124112" y="101379"/>
                  </a:cubicBezTo>
                  <a:cubicBezTo>
                    <a:pt x="1120496" y="96436"/>
                    <a:pt x="1116880" y="90257"/>
                    <a:pt x="1113264" y="85313"/>
                  </a:cubicBezTo>
                  <a:cubicBezTo>
                    <a:pt x="1109648" y="80370"/>
                    <a:pt x="1107238" y="74190"/>
                    <a:pt x="1103622" y="69247"/>
                  </a:cubicBezTo>
                  <a:cubicBezTo>
                    <a:pt x="1102417" y="68011"/>
                    <a:pt x="1098801" y="66775"/>
                    <a:pt x="1097596" y="68011"/>
                  </a:cubicBezTo>
                  <a:lnTo>
                    <a:pt x="1083133" y="75426"/>
                  </a:lnTo>
                  <a:cubicBezTo>
                    <a:pt x="1080722" y="76662"/>
                    <a:pt x="1079517" y="79134"/>
                    <a:pt x="1078312" y="81605"/>
                  </a:cubicBezTo>
                  <a:lnTo>
                    <a:pt x="1077106" y="80370"/>
                  </a:lnTo>
                  <a:cubicBezTo>
                    <a:pt x="1078312" y="76662"/>
                    <a:pt x="1079517" y="72954"/>
                    <a:pt x="1080722" y="71719"/>
                  </a:cubicBezTo>
                  <a:lnTo>
                    <a:pt x="1066259" y="68011"/>
                  </a:lnTo>
                  <a:cubicBezTo>
                    <a:pt x="1062643" y="66775"/>
                    <a:pt x="1056617" y="66775"/>
                    <a:pt x="1054206" y="66775"/>
                  </a:cubicBezTo>
                  <a:lnTo>
                    <a:pt x="1034922" y="66775"/>
                  </a:lnTo>
                  <a:cubicBezTo>
                    <a:pt x="1027691" y="66775"/>
                    <a:pt x="1021664" y="65539"/>
                    <a:pt x="1014433" y="66775"/>
                  </a:cubicBezTo>
                  <a:cubicBezTo>
                    <a:pt x="1009612" y="68011"/>
                    <a:pt x="1005996" y="65539"/>
                    <a:pt x="1002380" y="63067"/>
                  </a:cubicBezTo>
                  <a:cubicBezTo>
                    <a:pt x="992738" y="55652"/>
                    <a:pt x="983096" y="47001"/>
                    <a:pt x="969838" y="50709"/>
                  </a:cubicBezTo>
                  <a:cubicBezTo>
                    <a:pt x="968633" y="50709"/>
                    <a:pt x="966222" y="49473"/>
                    <a:pt x="965017" y="48237"/>
                  </a:cubicBezTo>
                  <a:cubicBezTo>
                    <a:pt x="961401" y="47001"/>
                    <a:pt x="958991" y="44529"/>
                    <a:pt x="954170" y="42058"/>
                  </a:cubicBezTo>
                  <a:cubicBezTo>
                    <a:pt x="954170" y="45765"/>
                    <a:pt x="954170" y="47001"/>
                    <a:pt x="955375" y="49473"/>
                  </a:cubicBezTo>
                  <a:cubicBezTo>
                    <a:pt x="952964" y="51945"/>
                    <a:pt x="951759" y="50709"/>
                    <a:pt x="950554" y="49473"/>
                  </a:cubicBezTo>
                  <a:cubicBezTo>
                    <a:pt x="949349" y="50709"/>
                    <a:pt x="948143" y="53180"/>
                    <a:pt x="946938" y="53180"/>
                  </a:cubicBezTo>
                  <a:cubicBezTo>
                    <a:pt x="940912" y="55652"/>
                    <a:pt x="934885" y="56888"/>
                    <a:pt x="928859" y="59360"/>
                  </a:cubicBezTo>
                  <a:cubicBezTo>
                    <a:pt x="926449" y="60596"/>
                    <a:pt x="924038" y="61832"/>
                    <a:pt x="922833" y="63067"/>
                  </a:cubicBezTo>
                  <a:cubicBezTo>
                    <a:pt x="918012" y="66775"/>
                    <a:pt x="914396" y="72954"/>
                    <a:pt x="905959" y="71719"/>
                  </a:cubicBezTo>
                  <a:cubicBezTo>
                    <a:pt x="904754" y="71719"/>
                    <a:pt x="902343" y="74190"/>
                    <a:pt x="899933" y="74190"/>
                  </a:cubicBezTo>
                  <a:cubicBezTo>
                    <a:pt x="897522" y="75426"/>
                    <a:pt x="893906" y="75426"/>
                    <a:pt x="891496" y="76662"/>
                  </a:cubicBezTo>
                  <a:lnTo>
                    <a:pt x="889085" y="76662"/>
                  </a:lnTo>
                  <a:cubicBezTo>
                    <a:pt x="881854" y="79134"/>
                    <a:pt x="875828" y="81605"/>
                    <a:pt x="868596" y="82841"/>
                  </a:cubicBezTo>
                  <a:lnTo>
                    <a:pt x="863775" y="82841"/>
                  </a:lnTo>
                  <a:cubicBezTo>
                    <a:pt x="857749" y="82841"/>
                    <a:pt x="852928" y="81605"/>
                    <a:pt x="846901" y="81605"/>
                  </a:cubicBezTo>
                  <a:cubicBezTo>
                    <a:pt x="840875" y="81605"/>
                    <a:pt x="834849" y="84077"/>
                    <a:pt x="828822" y="84077"/>
                  </a:cubicBezTo>
                  <a:cubicBezTo>
                    <a:pt x="821591" y="84077"/>
                    <a:pt x="813154" y="84077"/>
                    <a:pt x="807128" y="79134"/>
                  </a:cubicBezTo>
                  <a:cubicBezTo>
                    <a:pt x="805922" y="77898"/>
                    <a:pt x="802306" y="77898"/>
                    <a:pt x="799896" y="79134"/>
                  </a:cubicBezTo>
                  <a:cubicBezTo>
                    <a:pt x="791459" y="80370"/>
                    <a:pt x="783022" y="81605"/>
                    <a:pt x="775791" y="84077"/>
                  </a:cubicBezTo>
                  <a:cubicBezTo>
                    <a:pt x="768559" y="86549"/>
                    <a:pt x="764943" y="84077"/>
                    <a:pt x="762533" y="77898"/>
                  </a:cubicBezTo>
                  <a:cubicBezTo>
                    <a:pt x="761328" y="75426"/>
                    <a:pt x="758917" y="72954"/>
                    <a:pt x="756507" y="70483"/>
                  </a:cubicBezTo>
                  <a:cubicBezTo>
                    <a:pt x="752891" y="68011"/>
                    <a:pt x="749275" y="64303"/>
                    <a:pt x="745659" y="64303"/>
                  </a:cubicBezTo>
                  <a:cubicBezTo>
                    <a:pt x="737222" y="64303"/>
                    <a:pt x="732401" y="59360"/>
                    <a:pt x="726375" y="55652"/>
                  </a:cubicBezTo>
                  <a:cubicBezTo>
                    <a:pt x="716733" y="49473"/>
                    <a:pt x="708296" y="42058"/>
                    <a:pt x="696243" y="43294"/>
                  </a:cubicBezTo>
                  <a:lnTo>
                    <a:pt x="696243" y="37114"/>
                  </a:lnTo>
                  <a:cubicBezTo>
                    <a:pt x="698654" y="37114"/>
                    <a:pt x="701064" y="37114"/>
                    <a:pt x="703475" y="35878"/>
                  </a:cubicBezTo>
                  <a:cubicBezTo>
                    <a:pt x="699859" y="33407"/>
                    <a:pt x="699859" y="29699"/>
                    <a:pt x="697449" y="27227"/>
                  </a:cubicBezTo>
                  <a:cubicBezTo>
                    <a:pt x="692628" y="23520"/>
                    <a:pt x="687807" y="22284"/>
                    <a:pt x="682986" y="19812"/>
                  </a:cubicBezTo>
                  <a:cubicBezTo>
                    <a:pt x="679370" y="18576"/>
                    <a:pt x="674549" y="18576"/>
                    <a:pt x="676959" y="24756"/>
                  </a:cubicBezTo>
                  <a:cubicBezTo>
                    <a:pt x="670933" y="25991"/>
                    <a:pt x="666112" y="25991"/>
                    <a:pt x="663701" y="28463"/>
                  </a:cubicBezTo>
                  <a:cubicBezTo>
                    <a:pt x="658880" y="32171"/>
                    <a:pt x="654059" y="29699"/>
                    <a:pt x="650443" y="27227"/>
                  </a:cubicBezTo>
                  <a:cubicBezTo>
                    <a:pt x="648033" y="25991"/>
                    <a:pt x="645622" y="24756"/>
                    <a:pt x="643212" y="25991"/>
                  </a:cubicBezTo>
                  <a:cubicBezTo>
                    <a:pt x="628749" y="33407"/>
                    <a:pt x="614286" y="29699"/>
                    <a:pt x="599822" y="29699"/>
                  </a:cubicBezTo>
                  <a:cubicBezTo>
                    <a:pt x="597412" y="29699"/>
                    <a:pt x="595001" y="28463"/>
                    <a:pt x="591386" y="28463"/>
                  </a:cubicBezTo>
                  <a:cubicBezTo>
                    <a:pt x="586565" y="27227"/>
                    <a:pt x="582949" y="24756"/>
                    <a:pt x="578128" y="23520"/>
                  </a:cubicBezTo>
                  <a:cubicBezTo>
                    <a:pt x="573307" y="22284"/>
                    <a:pt x="567280" y="21048"/>
                    <a:pt x="562459" y="19812"/>
                  </a:cubicBezTo>
                  <a:lnTo>
                    <a:pt x="558843" y="19812"/>
                  </a:lnTo>
                  <a:cubicBezTo>
                    <a:pt x="550407" y="19812"/>
                    <a:pt x="541970" y="21048"/>
                    <a:pt x="534738" y="21048"/>
                  </a:cubicBezTo>
                  <a:cubicBezTo>
                    <a:pt x="528712" y="21048"/>
                    <a:pt x="522686" y="18576"/>
                    <a:pt x="515454" y="17340"/>
                  </a:cubicBezTo>
                  <a:cubicBezTo>
                    <a:pt x="514249" y="7453"/>
                    <a:pt x="504607" y="9925"/>
                    <a:pt x="498580" y="4982"/>
                  </a:cubicBezTo>
                  <a:cubicBezTo>
                    <a:pt x="497375" y="3746"/>
                    <a:pt x="494965" y="4982"/>
                    <a:pt x="493759" y="4982"/>
                  </a:cubicBezTo>
                  <a:cubicBezTo>
                    <a:pt x="486528" y="3746"/>
                    <a:pt x="481707" y="7453"/>
                    <a:pt x="479296" y="13633"/>
                  </a:cubicBezTo>
                  <a:cubicBezTo>
                    <a:pt x="475680" y="19812"/>
                    <a:pt x="466038" y="22284"/>
                    <a:pt x="469654" y="32171"/>
                  </a:cubicBezTo>
                  <a:cubicBezTo>
                    <a:pt x="470859" y="33407"/>
                    <a:pt x="473270" y="34642"/>
                    <a:pt x="474475" y="37114"/>
                  </a:cubicBezTo>
                  <a:cubicBezTo>
                    <a:pt x="474475" y="40822"/>
                    <a:pt x="473270" y="43294"/>
                    <a:pt x="469654" y="42058"/>
                  </a:cubicBezTo>
                  <a:cubicBezTo>
                    <a:pt x="468449" y="42058"/>
                    <a:pt x="467244" y="44529"/>
                    <a:pt x="466038" y="45765"/>
                  </a:cubicBezTo>
                  <a:cubicBezTo>
                    <a:pt x="464833" y="47001"/>
                    <a:pt x="464833" y="49473"/>
                    <a:pt x="463628" y="49473"/>
                  </a:cubicBezTo>
                  <a:cubicBezTo>
                    <a:pt x="456396" y="51945"/>
                    <a:pt x="451575" y="58124"/>
                    <a:pt x="443138" y="56888"/>
                  </a:cubicBezTo>
                  <a:lnTo>
                    <a:pt x="440728" y="56888"/>
                  </a:lnTo>
                  <a:cubicBezTo>
                    <a:pt x="433496" y="63067"/>
                    <a:pt x="426265" y="61832"/>
                    <a:pt x="417828" y="60596"/>
                  </a:cubicBezTo>
                  <a:cubicBezTo>
                    <a:pt x="414212" y="59360"/>
                    <a:pt x="409391" y="60596"/>
                    <a:pt x="404570" y="60596"/>
                  </a:cubicBezTo>
                  <a:cubicBezTo>
                    <a:pt x="400954" y="60596"/>
                    <a:pt x="397338" y="60596"/>
                    <a:pt x="393723" y="58124"/>
                  </a:cubicBezTo>
                  <a:cubicBezTo>
                    <a:pt x="388901" y="55652"/>
                    <a:pt x="384080" y="51945"/>
                    <a:pt x="379259" y="49473"/>
                  </a:cubicBezTo>
                  <a:cubicBezTo>
                    <a:pt x="374438" y="47001"/>
                    <a:pt x="368412" y="47001"/>
                    <a:pt x="368412" y="38350"/>
                  </a:cubicBezTo>
                  <a:cubicBezTo>
                    <a:pt x="368412" y="37114"/>
                    <a:pt x="366001" y="35878"/>
                    <a:pt x="366001" y="34642"/>
                  </a:cubicBezTo>
                  <a:cubicBezTo>
                    <a:pt x="357565" y="42058"/>
                    <a:pt x="350333" y="48237"/>
                    <a:pt x="343101" y="54416"/>
                  </a:cubicBezTo>
                  <a:cubicBezTo>
                    <a:pt x="339486" y="58124"/>
                    <a:pt x="334665" y="63067"/>
                    <a:pt x="337075" y="69247"/>
                  </a:cubicBezTo>
                  <a:cubicBezTo>
                    <a:pt x="337075" y="70483"/>
                    <a:pt x="335870" y="71719"/>
                    <a:pt x="335870" y="72954"/>
                  </a:cubicBezTo>
                  <a:cubicBezTo>
                    <a:pt x="334665" y="75426"/>
                    <a:pt x="333459" y="77898"/>
                    <a:pt x="331049" y="79134"/>
                  </a:cubicBezTo>
                  <a:cubicBezTo>
                    <a:pt x="328638" y="82841"/>
                    <a:pt x="326228" y="86549"/>
                    <a:pt x="323817" y="91492"/>
                  </a:cubicBezTo>
                  <a:lnTo>
                    <a:pt x="316586" y="98908"/>
                  </a:lnTo>
                  <a:cubicBezTo>
                    <a:pt x="314175" y="102615"/>
                    <a:pt x="311765" y="106323"/>
                    <a:pt x="308149" y="108795"/>
                  </a:cubicBezTo>
                  <a:cubicBezTo>
                    <a:pt x="299712" y="116210"/>
                    <a:pt x="291275" y="123625"/>
                    <a:pt x="281633" y="131040"/>
                  </a:cubicBezTo>
                  <a:cubicBezTo>
                    <a:pt x="276812" y="135984"/>
                    <a:pt x="270786" y="139691"/>
                    <a:pt x="265965" y="144635"/>
                  </a:cubicBezTo>
                  <a:cubicBezTo>
                    <a:pt x="257528" y="152050"/>
                    <a:pt x="247886" y="158229"/>
                    <a:pt x="243065" y="169352"/>
                  </a:cubicBezTo>
                  <a:cubicBezTo>
                    <a:pt x="243065" y="170588"/>
                    <a:pt x="240654" y="171824"/>
                    <a:pt x="239449" y="173060"/>
                  </a:cubicBezTo>
                  <a:cubicBezTo>
                    <a:pt x="233423" y="178003"/>
                    <a:pt x="223781" y="178003"/>
                    <a:pt x="223781" y="187890"/>
                  </a:cubicBezTo>
                  <a:cubicBezTo>
                    <a:pt x="214138" y="187890"/>
                    <a:pt x="209317" y="195305"/>
                    <a:pt x="204496" y="201485"/>
                  </a:cubicBezTo>
                  <a:cubicBezTo>
                    <a:pt x="200880" y="206428"/>
                    <a:pt x="197265" y="212608"/>
                    <a:pt x="192444" y="216315"/>
                  </a:cubicBezTo>
                  <a:cubicBezTo>
                    <a:pt x="187623" y="218787"/>
                    <a:pt x="181596" y="217551"/>
                    <a:pt x="175570" y="217551"/>
                  </a:cubicBezTo>
                  <a:cubicBezTo>
                    <a:pt x="173159" y="217551"/>
                    <a:pt x="170749" y="217551"/>
                    <a:pt x="170749" y="218787"/>
                  </a:cubicBezTo>
                  <a:cubicBezTo>
                    <a:pt x="165928" y="223730"/>
                    <a:pt x="159902" y="227438"/>
                    <a:pt x="156286" y="233617"/>
                  </a:cubicBezTo>
                  <a:cubicBezTo>
                    <a:pt x="152670" y="239797"/>
                    <a:pt x="149054" y="243504"/>
                    <a:pt x="143028" y="244740"/>
                  </a:cubicBezTo>
                  <a:cubicBezTo>
                    <a:pt x="137002" y="245976"/>
                    <a:pt x="130975" y="252155"/>
                    <a:pt x="122538" y="248448"/>
                  </a:cubicBezTo>
                  <a:cubicBezTo>
                    <a:pt x="115307" y="245976"/>
                    <a:pt x="106870" y="248448"/>
                    <a:pt x="102049" y="243504"/>
                  </a:cubicBezTo>
                  <a:cubicBezTo>
                    <a:pt x="92407" y="244740"/>
                    <a:pt x="85175" y="247212"/>
                    <a:pt x="76738" y="248448"/>
                  </a:cubicBezTo>
                  <a:cubicBezTo>
                    <a:pt x="67096" y="250919"/>
                    <a:pt x="56249" y="249684"/>
                    <a:pt x="47812" y="257099"/>
                  </a:cubicBezTo>
                  <a:cubicBezTo>
                    <a:pt x="40581" y="263278"/>
                    <a:pt x="34554" y="269458"/>
                    <a:pt x="23707" y="268222"/>
                  </a:cubicBezTo>
                  <a:cubicBezTo>
                    <a:pt x="24912" y="275637"/>
                    <a:pt x="26117" y="281816"/>
                    <a:pt x="27323" y="289231"/>
                  </a:cubicBezTo>
                  <a:cubicBezTo>
                    <a:pt x="29733" y="309005"/>
                    <a:pt x="32144" y="328779"/>
                    <a:pt x="33349" y="348553"/>
                  </a:cubicBezTo>
                  <a:cubicBezTo>
                    <a:pt x="36965" y="373270"/>
                    <a:pt x="38170" y="396752"/>
                    <a:pt x="35760" y="420234"/>
                  </a:cubicBezTo>
                  <a:cubicBezTo>
                    <a:pt x="33349" y="453602"/>
                    <a:pt x="22502" y="1595545"/>
                    <a:pt x="11654" y="1626441"/>
                  </a:cubicBezTo>
                  <a:lnTo>
                    <a:pt x="807" y="1652395"/>
                  </a:lnTo>
                  <a:cubicBezTo>
                    <a:pt x="-1733" y="1658574"/>
                    <a:pt x="2012" y="1662282"/>
                    <a:pt x="8038" y="1663517"/>
                  </a:cubicBezTo>
                  <a:cubicBezTo>
                    <a:pt x="15270" y="1664753"/>
                    <a:pt x="17681" y="1669697"/>
                    <a:pt x="20091" y="1675876"/>
                  </a:cubicBezTo>
                  <a:cubicBezTo>
                    <a:pt x="22502" y="1685763"/>
                    <a:pt x="18886" y="1695650"/>
                    <a:pt x="23707" y="1705537"/>
                  </a:cubicBezTo>
                  <a:cubicBezTo>
                    <a:pt x="26117" y="1710481"/>
                    <a:pt x="23707" y="1719132"/>
                    <a:pt x="22502" y="1726547"/>
                  </a:cubicBezTo>
                  <a:cubicBezTo>
                    <a:pt x="21296" y="1736434"/>
                    <a:pt x="23707" y="1746321"/>
                    <a:pt x="27323" y="1754972"/>
                  </a:cubicBezTo>
                  <a:cubicBezTo>
                    <a:pt x="35760" y="1769802"/>
                    <a:pt x="36965" y="1787104"/>
                    <a:pt x="36965" y="1803171"/>
                  </a:cubicBezTo>
                  <a:cubicBezTo>
                    <a:pt x="36965" y="1806878"/>
                    <a:pt x="38170" y="1810586"/>
                    <a:pt x="39375" y="1813058"/>
                  </a:cubicBezTo>
                  <a:cubicBezTo>
                    <a:pt x="41786" y="1815529"/>
                    <a:pt x="46607" y="1818001"/>
                    <a:pt x="51428" y="1819237"/>
                  </a:cubicBezTo>
                  <a:lnTo>
                    <a:pt x="80354" y="1834067"/>
                  </a:lnTo>
                  <a:cubicBezTo>
                    <a:pt x="93612" y="1841482"/>
                    <a:pt x="104460" y="1840247"/>
                    <a:pt x="116512" y="1831596"/>
                  </a:cubicBezTo>
                  <a:cubicBezTo>
                    <a:pt x="117717" y="1830360"/>
                    <a:pt x="121333" y="1829124"/>
                    <a:pt x="122538" y="1829124"/>
                  </a:cubicBezTo>
                  <a:cubicBezTo>
                    <a:pt x="130975" y="1830360"/>
                    <a:pt x="139412" y="1830360"/>
                    <a:pt x="146644" y="1837775"/>
                  </a:cubicBezTo>
                  <a:cubicBezTo>
                    <a:pt x="155081" y="1845190"/>
                    <a:pt x="167133" y="1850134"/>
                    <a:pt x="176775" y="1856313"/>
                  </a:cubicBezTo>
                  <a:cubicBezTo>
                    <a:pt x="182802" y="1860020"/>
                    <a:pt x="190033" y="1864964"/>
                    <a:pt x="193649" y="1869907"/>
                  </a:cubicBezTo>
                  <a:cubicBezTo>
                    <a:pt x="196059" y="1872379"/>
                    <a:pt x="198470" y="1874851"/>
                    <a:pt x="200880" y="1876087"/>
                  </a:cubicBezTo>
                  <a:cubicBezTo>
                    <a:pt x="214138" y="1881030"/>
                    <a:pt x="221370" y="1893389"/>
                    <a:pt x="229807" y="1903276"/>
                  </a:cubicBezTo>
                  <a:cubicBezTo>
                    <a:pt x="237038" y="1911927"/>
                    <a:pt x="246680" y="1916870"/>
                    <a:pt x="257528" y="1918106"/>
                  </a:cubicBezTo>
                  <a:cubicBezTo>
                    <a:pt x="269580" y="1920578"/>
                    <a:pt x="281633" y="1921814"/>
                    <a:pt x="293686" y="1924286"/>
                  </a:cubicBezTo>
                  <a:cubicBezTo>
                    <a:pt x="298507" y="1925521"/>
                    <a:pt x="304533" y="1926757"/>
                    <a:pt x="309354" y="1929229"/>
                  </a:cubicBezTo>
                  <a:cubicBezTo>
                    <a:pt x="315380" y="1931701"/>
                    <a:pt x="321407" y="1931701"/>
                    <a:pt x="326228" y="1935408"/>
                  </a:cubicBezTo>
                  <a:cubicBezTo>
                    <a:pt x="333459" y="1941588"/>
                    <a:pt x="340691" y="1945295"/>
                    <a:pt x="350333" y="1942824"/>
                  </a:cubicBezTo>
                  <a:cubicBezTo>
                    <a:pt x="353949" y="1941588"/>
                    <a:pt x="358770" y="1944059"/>
                    <a:pt x="362386" y="1945295"/>
                  </a:cubicBezTo>
                  <a:cubicBezTo>
                    <a:pt x="363591" y="1945295"/>
                    <a:pt x="364796" y="1946531"/>
                    <a:pt x="366001" y="1946531"/>
                  </a:cubicBezTo>
                  <a:cubicBezTo>
                    <a:pt x="379259" y="1947767"/>
                    <a:pt x="391312" y="1945295"/>
                    <a:pt x="403365" y="1942824"/>
                  </a:cubicBezTo>
                  <a:cubicBezTo>
                    <a:pt x="408186" y="1941588"/>
                    <a:pt x="413007" y="1940352"/>
                    <a:pt x="417828" y="1937880"/>
                  </a:cubicBezTo>
                  <a:cubicBezTo>
                    <a:pt x="431086" y="1931701"/>
                    <a:pt x="444343" y="1925521"/>
                    <a:pt x="456396" y="1918106"/>
                  </a:cubicBezTo>
                  <a:cubicBezTo>
                    <a:pt x="464833" y="1913163"/>
                    <a:pt x="473270" y="1908219"/>
                    <a:pt x="482912" y="1913163"/>
                  </a:cubicBezTo>
                  <a:lnTo>
                    <a:pt x="487733" y="1913163"/>
                  </a:lnTo>
                  <a:cubicBezTo>
                    <a:pt x="496170" y="1913163"/>
                    <a:pt x="504607" y="1911927"/>
                    <a:pt x="511838" y="1910691"/>
                  </a:cubicBezTo>
                  <a:cubicBezTo>
                    <a:pt x="513043" y="1910691"/>
                    <a:pt x="515454" y="1910691"/>
                    <a:pt x="515454" y="1909455"/>
                  </a:cubicBezTo>
                  <a:cubicBezTo>
                    <a:pt x="519070" y="1904512"/>
                    <a:pt x="525096" y="1904512"/>
                    <a:pt x="531122" y="1903276"/>
                  </a:cubicBezTo>
                  <a:cubicBezTo>
                    <a:pt x="540765" y="1902040"/>
                    <a:pt x="550407" y="1902040"/>
                    <a:pt x="557638" y="1895861"/>
                  </a:cubicBezTo>
                  <a:cubicBezTo>
                    <a:pt x="564870" y="1890917"/>
                    <a:pt x="572101" y="1889681"/>
                    <a:pt x="580538" y="1888445"/>
                  </a:cubicBezTo>
                  <a:cubicBezTo>
                    <a:pt x="581743" y="1888445"/>
                    <a:pt x="584154" y="1887210"/>
                    <a:pt x="585359" y="1887210"/>
                  </a:cubicBezTo>
                  <a:cubicBezTo>
                    <a:pt x="591386" y="1885974"/>
                    <a:pt x="597412" y="1882266"/>
                    <a:pt x="602233" y="1883502"/>
                  </a:cubicBezTo>
                  <a:cubicBezTo>
                    <a:pt x="613080" y="1885974"/>
                    <a:pt x="617901" y="1882266"/>
                    <a:pt x="625133" y="1872379"/>
                  </a:cubicBezTo>
                  <a:cubicBezTo>
                    <a:pt x="626338" y="1869907"/>
                    <a:pt x="629954" y="1868672"/>
                    <a:pt x="632364" y="1867436"/>
                  </a:cubicBezTo>
                  <a:cubicBezTo>
                    <a:pt x="638391" y="1866200"/>
                    <a:pt x="644417" y="1867436"/>
                    <a:pt x="650443" y="1866200"/>
                  </a:cubicBezTo>
                  <a:cubicBezTo>
                    <a:pt x="654059" y="1866200"/>
                    <a:pt x="657675" y="1862492"/>
                    <a:pt x="660086" y="1862492"/>
                  </a:cubicBezTo>
                  <a:cubicBezTo>
                    <a:pt x="669728" y="1863728"/>
                    <a:pt x="680575" y="1860020"/>
                    <a:pt x="689012" y="1866200"/>
                  </a:cubicBezTo>
                  <a:cubicBezTo>
                    <a:pt x="690217" y="1867436"/>
                    <a:pt x="692628" y="1867436"/>
                    <a:pt x="695038" y="1867436"/>
                  </a:cubicBezTo>
                  <a:cubicBezTo>
                    <a:pt x="710707" y="1868672"/>
                    <a:pt x="723964" y="1873615"/>
                    <a:pt x="734812" y="1883502"/>
                  </a:cubicBezTo>
                  <a:cubicBezTo>
                    <a:pt x="738428" y="1887210"/>
                    <a:pt x="743249" y="1889681"/>
                    <a:pt x="746864" y="1892153"/>
                  </a:cubicBezTo>
                  <a:cubicBezTo>
                    <a:pt x="750480" y="1894625"/>
                    <a:pt x="755301" y="1894625"/>
                    <a:pt x="758917" y="1895861"/>
                  </a:cubicBezTo>
                  <a:cubicBezTo>
                    <a:pt x="762533" y="1897096"/>
                    <a:pt x="764943" y="1898332"/>
                    <a:pt x="768559" y="1898332"/>
                  </a:cubicBezTo>
                  <a:cubicBezTo>
                    <a:pt x="774585" y="1898332"/>
                    <a:pt x="779406" y="1900804"/>
                    <a:pt x="783022" y="1905748"/>
                  </a:cubicBezTo>
                  <a:cubicBezTo>
                    <a:pt x="784228" y="1906983"/>
                    <a:pt x="785433" y="1908219"/>
                    <a:pt x="786638" y="1910691"/>
                  </a:cubicBezTo>
                  <a:cubicBezTo>
                    <a:pt x="785433" y="1914399"/>
                    <a:pt x="792664" y="1924286"/>
                    <a:pt x="797485" y="1924286"/>
                  </a:cubicBezTo>
                  <a:cubicBezTo>
                    <a:pt x="805922" y="1924286"/>
                    <a:pt x="814359" y="1926757"/>
                    <a:pt x="821591" y="1932937"/>
                  </a:cubicBezTo>
                  <a:cubicBezTo>
                    <a:pt x="822796" y="1934172"/>
                    <a:pt x="825206" y="1934172"/>
                    <a:pt x="827617" y="1932937"/>
                  </a:cubicBezTo>
                  <a:cubicBezTo>
                    <a:pt x="831233" y="1931701"/>
                    <a:pt x="833643" y="1931701"/>
                    <a:pt x="836054" y="1935408"/>
                  </a:cubicBezTo>
                  <a:cubicBezTo>
                    <a:pt x="837259" y="1936644"/>
                    <a:pt x="842080" y="1936644"/>
                    <a:pt x="844491" y="1936644"/>
                  </a:cubicBezTo>
                  <a:cubicBezTo>
                    <a:pt x="850517" y="1936644"/>
                    <a:pt x="857749" y="1935408"/>
                    <a:pt x="863775" y="1936644"/>
                  </a:cubicBezTo>
                  <a:cubicBezTo>
                    <a:pt x="874622" y="1937880"/>
                    <a:pt x="884264" y="1939116"/>
                    <a:pt x="895112" y="1941588"/>
                  </a:cubicBezTo>
                  <a:cubicBezTo>
                    <a:pt x="897522" y="1941588"/>
                    <a:pt x="899933" y="1942824"/>
                    <a:pt x="901138" y="1944059"/>
                  </a:cubicBezTo>
                  <a:cubicBezTo>
                    <a:pt x="903549" y="1950239"/>
                    <a:pt x="909575" y="1950239"/>
                    <a:pt x="913191" y="1951475"/>
                  </a:cubicBezTo>
                  <a:cubicBezTo>
                    <a:pt x="916806" y="1952711"/>
                    <a:pt x="921628" y="1953946"/>
                    <a:pt x="924038" y="1953946"/>
                  </a:cubicBezTo>
                  <a:cubicBezTo>
                    <a:pt x="925243" y="1952711"/>
                    <a:pt x="927654" y="1951475"/>
                    <a:pt x="930064" y="1949003"/>
                  </a:cubicBezTo>
                  <a:cubicBezTo>
                    <a:pt x="925243" y="1949003"/>
                    <a:pt x="922833" y="1950239"/>
                    <a:pt x="920422" y="1950239"/>
                  </a:cubicBezTo>
                  <a:cubicBezTo>
                    <a:pt x="925243" y="1944059"/>
                    <a:pt x="930064" y="1942824"/>
                    <a:pt x="936091" y="1946531"/>
                  </a:cubicBezTo>
                  <a:cubicBezTo>
                    <a:pt x="943322" y="1952711"/>
                    <a:pt x="949349" y="1952711"/>
                    <a:pt x="957785" y="1946531"/>
                  </a:cubicBezTo>
                  <a:lnTo>
                    <a:pt x="965017" y="1942824"/>
                  </a:lnTo>
                  <a:lnTo>
                    <a:pt x="965017" y="1936644"/>
                  </a:lnTo>
                  <a:cubicBezTo>
                    <a:pt x="968633" y="1937880"/>
                    <a:pt x="972248" y="1940352"/>
                    <a:pt x="974659" y="1940352"/>
                  </a:cubicBezTo>
                  <a:cubicBezTo>
                    <a:pt x="981891" y="1936644"/>
                    <a:pt x="989122" y="1932937"/>
                    <a:pt x="995149" y="1927993"/>
                  </a:cubicBezTo>
                  <a:cubicBezTo>
                    <a:pt x="1002380" y="1923050"/>
                    <a:pt x="1008406" y="1916870"/>
                    <a:pt x="1014433" y="1911927"/>
                  </a:cubicBezTo>
                  <a:cubicBezTo>
                    <a:pt x="1015638" y="1911927"/>
                    <a:pt x="1015638" y="1910691"/>
                    <a:pt x="1016843" y="1910691"/>
                  </a:cubicBezTo>
                  <a:cubicBezTo>
                    <a:pt x="1025280" y="1908219"/>
                    <a:pt x="1032512" y="1906983"/>
                    <a:pt x="1040949" y="1904512"/>
                  </a:cubicBezTo>
                  <a:cubicBezTo>
                    <a:pt x="1045770" y="1903276"/>
                    <a:pt x="1049385" y="1900804"/>
                    <a:pt x="1054206" y="1899568"/>
                  </a:cubicBezTo>
                  <a:cubicBezTo>
                    <a:pt x="1057822" y="1898332"/>
                    <a:pt x="1060233" y="1898332"/>
                    <a:pt x="1063849" y="1897096"/>
                  </a:cubicBezTo>
                  <a:lnTo>
                    <a:pt x="1075901" y="1897096"/>
                  </a:lnTo>
                  <a:cubicBezTo>
                    <a:pt x="1078312" y="1897096"/>
                    <a:pt x="1081927" y="1897096"/>
                    <a:pt x="1084338" y="1895861"/>
                  </a:cubicBezTo>
                  <a:cubicBezTo>
                    <a:pt x="1085543" y="1893389"/>
                    <a:pt x="1087954" y="1889681"/>
                    <a:pt x="1089159" y="1889681"/>
                  </a:cubicBezTo>
                  <a:cubicBezTo>
                    <a:pt x="1092775" y="1889681"/>
                    <a:pt x="1095185" y="1892153"/>
                    <a:pt x="1098801" y="1893389"/>
                  </a:cubicBezTo>
                  <a:cubicBezTo>
                    <a:pt x="1100006" y="1893389"/>
                    <a:pt x="1100006" y="1894625"/>
                    <a:pt x="1100006" y="1895861"/>
                  </a:cubicBezTo>
                  <a:cubicBezTo>
                    <a:pt x="1104827" y="1900804"/>
                    <a:pt x="1108443" y="1906983"/>
                    <a:pt x="1113264" y="1911927"/>
                  </a:cubicBezTo>
                  <a:cubicBezTo>
                    <a:pt x="1119291" y="1918106"/>
                    <a:pt x="1125317" y="1918106"/>
                    <a:pt x="1128933" y="1914399"/>
                  </a:cubicBezTo>
                  <a:cubicBezTo>
                    <a:pt x="1134959" y="1909455"/>
                    <a:pt x="1139780" y="1905748"/>
                    <a:pt x="1148217" y="1908219"/>
                  </a:cubicBezTo>
                  <a:cubicBezTo>
                    <a:pt x="1149422" y="1908219"/>
                    <a:pt x="1151833" y="1909455"/>
                    <a:pt x="1153038" y="1908219"/>
                  </a:cubicBezTo>
                  <a:cubicBezTo>
                    <a:pt x="1159064" y="1905748"/>
                    <a:pt x="1166296" y="1903276"/>
                    <a:pt x="1172322" y="1899568"/>
                  </a:cubicBezTo>
                  <a:cubicBezTo>
                    <a:pt x="1175938" y="1898332"/>
                    <a:pt x="1180759" y="1898332"/>
                    <a:pt x="1181964" y="1895861"/>
                  </a:cubicBezTo>
                  <a:cubicBezTo>
                    <a:pt x="1185580" y="1888445"/>
                    <a:pt x="1191606" y="1884738"/>
                    <a:pt x="1197633" y="1879794"/>
                  </a:cubicBezTo>
                  <a:cubicBezTo>
                    <a:pt x="1201248" y="1876087"/>
                    <a:pt x="1204864" y="1871143"/>
                    <a:pt x="1208480" y="1869907"/>
                  </a:cubicBezTo>
                  <a:cubicBezTo>
                    <a:pt x="1216917" y="1867436"/>
                    <a:pt x="1222943" y="1860020"/>
                    <a:pt x="1230175" y="1855077"/>
                  </a:cubicBezTo>
                  <a:cubicBezTo>
                    <a:pt x="1236201" y="1851369"/>
                    <a:pt x="1239817" y="1843954"/>
                    <a:pt x="1245843" y="1842718"/>
                  </a:cubicBezTo>
                  <a:cubicBezTo>
                    <a:pt x="1255485" y="1840247"/>
                    <a:pt x="1262717" y="1834067"/>
                    <a:pt x="1271154" y="1827888"/>
                  </a:cubicBezTo>
                  <a:cubicBezTo>
                    <a:pt x="1275975" y="1824180"/>
                    <a:pt x="1282001" y="1821709"/>
                    <a:pt x="1288027" y="1822944"/>
                  </a:cubicBezTo>
                  <a:cubicBezTo>
                    <a:pt x="1291643" y="1824180"/>
                    <a:pt x="1296464" y="1822944"/>
                    <a:pt x="1298875" y="1821709"/>
                  </a:cubicBezTo>
                  <a:cubicBezTo>
                    <a:pt x="1303696" y="1819237"/>
                    <a:pt x="1308517" y="1815529"/>
                    <a:pt x="1313338" y="1813058"/>
                  </a:cubicBezTo>
                  <a:cubicBezTo>
                    <a:pt x="1316954" y="1810586"/>
                    <a:pt x="1320569" y="1808114"/>
                    <a:pt x="1324185" y="1808114"/>
                  </a:cubicBezTo>
                  <a:cubicBezTo>
                    <a:pt x="1336238" y="1806878"/>
                    <a:pt x="1345880" y="1804406"/>
                    <a:pt x="1351906" y="1792048"/>
                  </a:cubicBezTo>
                  <a:cubicBezTo>
                    <a:pt x="1354317" y="1787104"/>
                    <a:pt x="1366369" y="1780925"/>
                    <a:pt x="1371191" y="1783397"/>
                  </a:cubicBezTo>
                  <a:cubicBezTo>
                    <a:pt x="1379627" y="1787104"/>
                    <a:pt x="1385654" y="1784633"/>
                    <a:pt x="1390475" y="1777217"/>
                  </a:cubicBezTo>
                  <a:cubicBezTo>
                    <a:pt x="1394090" y="1773510"/>
                    <a:pt x="1398911" y="1774746"/>
                    <a:pt x="1402527" y="1777217"/>
                  </a:cubicBezTo>
                  <a:cubicBezTo>
                    <a:pt x="1404938" y="1779689"/>
                    <a:pt x="1407348" y="1780925"/>
                    <a:pt x="1409759" y="1780925"/>
                  </a:cubicBezTo>
                  <a:cubicBezTo>
                    <a:pt x="1418196" y="1782161"/>
                    <a:pt x="1427838" y="1780925"/>
                    <a:pt x="1436275" y="1782161"/>
                  </a:cubicBezTo>
                  <a:cubicBezTo>
                    <a:pt x="1443506" y="1783397"/>
                    <a:pt x="1450738" y="1780925"/>
                    <a:pt x="1455559" y="1775982"/>
                  </a:cubicBezTo>
                  <a:cubicBezTo>
                    <a:pt x="1460380" y="1771038"/>
                    <a:pt x="1463996" y="1771038"/>
                    <a:pt x="1471227" y="1773510"/>
                  </a:cubicBezTo>
                  <a:cubicBezTo>
                    <a:pt x="1477254" y="1775982"/>
                    <a:pt x="1482075" y="1782161"/>
                    <a:pt x="1490511" y="1780925"/>
                  </a:cubicBezTo>
                  <a:cubicBezTo>
                    <a:pt x="1497743" y="1779689"/>
                    <a:pt x="1506180" y="1783397"/>
                    <a:pt x="1514617" y="1779689"/>
                  </a:cubicBezTo>
                  <a:lnTo>
                    <a:pt x="1519438" y="1779689"/>
                  </a:lnTo>
                  <a:cubicBezTo>
                    <a:pt x="1526669" y="1782161"/>
                    <a:pt x="1533901" y="1783397"/>
                    <a:pt x="1539927" y="1789576"/>
                  </a:cubicBezTo>
                  <a:cubicBezTo>
                    <a:pt x="1547159" y="1795755"/>
                    <a:pt x="1548364" y="1750028"/>
                    <a:pt x="1555596" y="1754972"/>
                  </a:cubicBezTo>
                  <a:cubicBezTo>
                    <a:pt x="1566443" y="1762387"/>
                    <a:pt x="1564033" y="1754972"/>
                    <a:pt x="1574880" y="1761151"/>
                  </a:cubicBezTo>
                  <a:cubicBezTo>
                    <a:pt x="1583317" y="1764859"/>
                    <a:pt x="1579701" y="1751264"/>
                    <a:pt x="1589343" y="1753736"/>
                  </a:cubicBezTo>
                  <a:cubicBezTo>
                    <a:pt x="1590548" y="1753736"/>
                    <a:pt x="1605011" y="1763623"/>
                    <a:pt x="1605011" y="1762387"/>
                  </a:cubicBezTo>
                  <a:cubicBezTo>
                    <a:pt x="1611038" y="1758679"/>
                    <a:pt x="1617064" y="1721603"/>
                    <a:pt x="1623090" y="1722839"/>
                  </a:cubicBezTo>
                  <a:cubicBezTo>
                    <a:pt x="1635143" y="1726547"/>
                    <a:pt x="1645990" y="1724075"/>
                    <a:pt x="1656838" y="1719132"/>
                  </a:cubicBezTo>
                  <a:cubicBezTo>
                    <a:pt x="1662864" y="1716660"/>
                    <a:pt x="1672506" y="1708009"/>
                    <a:pt x="1677327" y="1711716"/>
                  </a:cubicBezTo>
                  <a:cubicBezTo>
                    <a:pt x="1685764" y="1717896"/>
                    <a:pt x="1694201" y="1720368"/>
                    <a:pt x="1703843" y="1721603"/>
                  </a:cubicBezTo>
                  <a:cubicBezTo>
                    <a:pt x="1705048" y="1721603"/>
                    <a:pt x="1706253" y="1722839"/>
                    <a:pt x="1707459" y="1724075"/>
                  </a:cubicBezTo>
                  <a:cubicBezTo>
                    <a:pt x="1711075" y="1729019"/>
                    <a:pt x="1727948" y="1715424"/>
                    <a:pt x="1731564" y="1720368"/>
                  </a:cubicBezTo>
                  <a:cubicBezTo>
                    <a:pt x="1736385" y="1727783"/>
                    <a:pt x="1741206" y="1735198"/>
                    <a:pt x="1746027" y="1741377"/>
                  </a:cubicBezTo>
                  <a:cubicBezTo>
                    <a:pt x="1748438" y="1743849"/>
                    <a:pt x="1752053" y="1745085"/>
                    <a:pt x="1753259" y="1747557"/>
                  </a:cubicBezTo>
                  <a:cubicBezTo>
                    <a:pt x="1754464" y="1753736"/>
                    <a:pt x="1756874" y="1756208"/>
                    <a:pt x="1762901" y="1756208"/>
                  </a:cubicBezTo>
                  <a:cubicBezTo>
                    <a:pt x="1766517" y="1756208"/>
                    <a:pt x="1770132" y="1757444"/>
                    <a:pt x="1772543" y="1759915"/>
                  </a:cubicBezTo>
                  <a:cubicBezTo>
                    <a:pt x="1778569" y="1763623"/>
                    <a:pt x="1783390" y="1767330"/>
                    <a:pt x="1788211" y="1771038"/>
                  </a:cubicBezTo>
                  <a:cubicBezTo>
                    <a:pt x="1794237" y="1774746"/>
                    <a:pt x="1800264" y="1778453"/>
                    <a:pt x="1802675" y="1784633"/>
                  </a:cubicBezTo>
                  <a:cubicBezTo>
                    <a:pt x="1803880" y="1787104"/>
                    <a:pt x="1805085" y="1788340"/>
                    <a:pt x="1806290" y="1789576"/>
                  </a:cubicBezTo>
                  <a:cubicBezTo>
                    <a:pt x="1811111" y="1794520"/>
                    <a:pt x="1815932" y="1798227"/>
                    <a:pt x="1820753" y="1803171"/>
                  </a:cubicBezTo>
                  <a:cubicBezTo>
                    <a:pt x="1827985" y="1809350"/>
                    <a:pt x="1834011" y="1816765"/>
                    <a:pt x="1841243" y="1822944"/>
                  </a:cubicBezTo>
                  <a:cubicBezTo>
                    <a:pt x="1843653" y="1824180"/>
                    <a:pt x="1846064" y="1826652"/>
                    <a:pt x="1848474" y="1827888"/>
                  </a:cubicBezTo>
                  <a:cubicBezTo>
                    <a:pt x="1853295" y="1830360"/>
                    <a:pt x="1858117" y="1832831"/>
                    <a:pt x="1861732" y="1836539"/>
                  </a:cubicBezTo>
                  <a:cubicBezTo>
                    <a:pt x="1865348" y="1840247"/>
                    <a:pt x="1882222" y="1818001"/>
                    <a:pt x="1884632" y="1822944"/>
                  </a:cubicBezTo>
                  <a:cubicBezTo>
                    <a:pt x="1884632" y="1824180"/>
                    <a:pt x="1885837" y="1824180"/>
                    <a:pt x="1887043" y="1824180"/>
                  </a:cubicBezTo>
                  <a:cubicBezTo>
                    <a:pt x="1894274" y="1830360"/>
                    <a:pt x="1901506" y="1827888"/>
                    <a:pt x="1908737" y="1825416"/>
                  </a:cubicBezTo>
                  <a:cubicBezTo>
                    <a:pt x="1911148" y="1824180"/>
                    <a:pt x="1913559" y="1822944"/>
                    <a:pt x="1914764" y="1824180"/>
                  </a:cubicBezTo>
                  <a:cubicBezTo>
                    <a:pt x="1923201" y="1827888"/>
                    <a:pt x="1929227" y="1836539"/>
                    <a:pt x="1940074" y="1837775"/>
                  </a:cubicBezTo>
                  <a:cubicBezTo>
                    <a:pt x="1940074" y="1837775"/>
                    <a:pt x="1941280" y="1837775"/>
                    <a:pt x="1941280" y="1839011"/>
                  </a:cubicBezTo>
                  <a:cubicBezTo>
                    <a:pt x="1943690" y="1846426"/>
                    <a:pt x="1950922" y="1846426"/>
                    <a:pt x="1956948" y="1847662"/>
                  </a:cubicBezTo>
                  <a:cubicBezTo>
                    <a:pt x="1960564" y="1847662"/>
                    <a:pt x="1964180" y="1848898"/>
                    <a:pt x="1966590" y="1850134"/>
                  </a:cubicBezTo>
                  <a:cubicBezTo>
                    <a:pt x="1973822" y="1853841"/>
                    <a:pt x="1981053" y="1858785"/>
                    <a:pt x="1989490" y="1861256"/>
                  </a:cubicBezTo>
                  <a:cubicBezTo>
                    <a:pt x="2000337" y="1864964"/>
                    <a:pt x="2011185" y="1867436"/>
                    <a:pt x="2019622" y="1873615"/>
                  </a:cubicBezTo>
                  <a:cubicBezTo>
                    <a:pt x="2020827" y="1873615"/>
                    <a:pt x="2022032" y="1873615"/>
                    <a:pt x="2022032" y="1874851"/>
                  </a:cubicBezTo>
                  <a:cubicBezTo>
                    <a:pt x="2025648" y="1877323"/>
                    <a:pt x="2031674" y="1878558"/>
                    <a:pt x="2034085" y="1882266"/>
                  </a:cubicBezTo>
                  <a:cubicBezTo>
                    <a:pt x="2037701" y="1889681"/>
                    <a:pt x="2047343" y="1888445"/>
                    <a:pt x="2052164" y="1894625"/>
                  </a:cubicBezTo>
                  <a:lnTo>
                    <a:pt x="2053369" y="1894625"/>
                  </a:lnTo>
                  <a:cubicBezTo>
                    <a:pt x="2058190" y="1894625"/>
                    <a:pt x="2063011" y="1895861"/>
                    <a:pt x="2069037" y="1895861"/>
                  </a:cubicBezTo>
                  <a:cubicBezTo>
                    <a:pt x="2071448" y="1894625"/>
                    <a:pt x="2075064" y="1892153"/>
                    <a:pt x="2077474" y="1892153"/>
                  </a:cubicBezTo>
                  <a:cubicBezTo>
                    <a:pt x="2088322" y="1895861"/>
                    <a:pt x="2099169" y="1895861"/>
                    <a:pt x="2106401" y="1885974"/>
                  </a:cubicBezTo>
                  <a:cubicBezTo>
                    <a:pt x="2107606" y="1884738"/>
                    <a:pt x="2110016" y="1884738"/>
                    <a:pt x="2112427" y="1884738"/>
                  </a:cubicBezTo>
                  <a:lnTo>
                    <a:pt x="2122069" y="1884738"/>
                  </a:lnTo>
                  <a:cubicBezTo>
                    <a:pt x="2132916" y="1882266"/>
                    <a:pt x="2142558" y="1879794"/>
                    <a:pt x="2153406" y="1878558"/>
                  </a:cubicBezTo>
                  <a:cubicBezTo>
                    <a:pt x="2158227" y="1877323"/>
                    <a:pt x="2164253" y="1879794"/>
                    <a:pt x="2169074" y="1881030"/>
                  </a:cubicBezTo>
                  <a:cubicBezTo>
                    <a:pt x="2173895" y="1882266"/>
                    <a:pt x="2178716" y="1882266"/>
                    <a:pt x="2183537" y="1882266"/>
                  </a:cubicBezTo>
                  <a:cubicBezTo>
                    <a:pt x="2189564" y="1882266"/>
                    <a:pt x="2194385" y="1879794"/>
                    <a:pt x="2200411" y="1879794"/>
                  </a:cubicBezTo>
                  <a:cubicBezTo>
                    <a:pt x="2205232" y="1878558"/>
                    <a:pt x="2211259" y="1878558"/>
                    <a:pt x="2216079" y="1877323"/>
                  </a:cubicBezTo>
                  <a:cubicBezTo>
                    <a:pt x="2226927" y="1874851"/>
                    <a:pt x="2236569" y="1872379"/>
                    <a:pt x="2247416" y="1871143"/>
                  </a:cubicBezTo>
                  <a:cubicBezTo>
                    <a:pt x="2254648" y="1829124"/>
                    <a:pt x="2253443" y="1779689"/>
                    <a:pt x="2253443" y="1729019"/>
                  </a:cubicBezTo>
                  <a:close/>
                </a:path>
              </a:pathLst>
            </a:custGeom>
            <a:blipFill>
              <a:blip r:embed="rId11"/>
              <a:stretch>
                <a:fillRect l="-40" t="-26948" r="-35" b="-26943"/>
              </a:stretch>
            </a:blipFill>
          </p:spPr>
          <p:txBody>
            <a:bodyPr/>
            <a:lstStyle/>
            <a:p>
              <a:endParaRPr lang="sr-Latn-R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27" t="-13111" r="-1430" b="-18232"/>
            </a:stretch>
          </a:blipFill>
        </p:spPr>
        <p:txBody>
          <a:bodyPr/>
          <a:lstStyle/>
          <a:p>
            <a:endParaRPr lang="sr-Latn-RS"/>
          </a:p>
        </p:txBody>
      </p:sp>
      <p:grpSp>
        <p:nvGrpSpPr>
          <p:cNvPr id="3" name="Group 3"/>
          <p:cNvGrpSpPr/>
          <p:nvPr/>
        </p:nvGrpSpPr>
        <p:grpSpPr>
          <a:xfrm rot="1133140">
            <a:off x="15290385" y="-1350800"/>
            <a:ext cx="4373259" cy="3629577"/>
            <a:chOff x="0" y="0"/>
            <a:chExt cx="1676892" cy="1391733"/>
          </a:xfrm>
        </p:grpSpPr>
        <p:sp>
          <p:nvSpPr>
            <p:cNvPr id="4" name="Freeform 4"/>
            <p:cNvSpPr/>
            <p:nvPr/>
          </p:nvSpPr>
          <p:spPr>
            <a:xfrm>
              <a:off x="-865" y="-1322"/>
              <a:ext cx="1676916" cy="1389541"/>
            </a:xfrm>
            <a:custGeom>
              <a:avLst/>
              <a:gdLst/>
              <a:ahLst/>
              <a:cxnLst/>
              <a:rect l="l" t="t" r="r" b="b"/>
              <a:pathLst>
                <a:path w="1676916" h="1389541">
                  <a:moveTo>
                    <a:pt x="1676860" y="1229632"/>
                  </a:moveTo>
                  <a:cubicBezTo>
                    <a:pt x="1675964" y="882577"/>
                    <a:pt x="1665203" y="413395"/>
                    <a:pt x="1665203" y="67218"/>
                  </a:cubicBezTo>
                  <a:cubicBezTo>
                    <a:pt x="1665203" y="61947"/>
                    <a:pt x="1666100" y="56675"/>
                    <a:pt x="1666100" y="52282"/>
                  </a:cubicBezTo>
                  <a:cubicBezTo>
                    <a:pt x="1665203" y="51403"/>
                    <a:pt x="1664306" y="51403"/>
                    <a:pt x="1663409" y="50525"/>
                  </a:cubicBezTo>
                  <a:cubicBezTo>
                    <a:pt x="1663409" y="50525"/>
                    <a:pt x="1662513" y="51403"/>
                    <a:pt x="1662513" y="52282"/>
                  </a:cubicBezTo>
                  <a:cubicBezTo>
                    <a:pt x="1660719" y="56675"/>
                    <a:pt x="1657132" y="56675"/>
                    <a:pt x="1653545" y="56675"/>
                  </a:cubicBezTo>
                  <a:cubicBezTo>
                    <a:pt x="1649062" y="55796"/>
                    <a:pt x="1644578" y="51403"/>
                    <a:pt x="1639198" y="53161"/>
                  </a:cubicBezTo>
                  <a:cubicBezTo>
                    <a:pt x="1637404" y="54039"/>
                    <a:pt x="1633817" y="52282"/>
                    <a:pt x="1632920" y="50525"/>
                  </a:cubicBezTo>
                  <a:cubicBezTo>
                    <a:pt x="1630230" y="47010"/>
                    <a:pt x="1626643" y="47010"/>
                    <a:pt x="1623056" y="48767"/>
                  </a:cubicBezTo>
                  <a:cubicBezTo>
                    <a:pt x="1621263" y="49646"/>
                    <a:pt x="1619469" y="48767"/>
                    <a:pt x="1617676" y="48767"/>
                  </a:cubicBezTo>
                  <a:cubicBezTo>
                    <a:pt x="1614986" y="48767"/>
                    <a:pt x="1611399" y="47889"/>
                    <a:pt x="1608709" y="47010"/>
                  </a:cubicBezTo>
                  <a:cubicBezTo>
                    <a:pt x="1607812" y="47010"/>
                    <a:pt x="1606018" y="46132"/>
                    <a:pt x="1605122" y="46132"/>
                  </a:cubicBezTo>
                  <a:cubicBezTo>
                    <a:pt x="1602431" y="45253"/>
                    <a:pt x="1599741" y="42617"/>
                    <a:pt x="1597051" y="46132"/>
                  </a:cubicBezTo>
                  <a:cubicBezTo>
                    <a:pt x="1597051" y="46132"/>
                    <a:pt x="1595258" y="46132"/>
                    <a:pt x="1594361" y="45253"/>
                  </a:cubicBezTo>
                  <a:cubicBezTo>
                    <a:pt x="1593464" y="43496"/>
                    <a:pt x="1592567" y="40860"/>
                    <a:pt x="1591671" y="39103"/>
                  </a:cubicBezTo>
                  <a:cubicBezTo>
                    <a:pt x="1589877" y="36467"/>
                    <a:pt x="1589877" y="32074"/>
                    <a:pt x="1587187" y="30316"/>
                  </a:cubicBezTo>
                  <a:cubicBezTo>
                    <a:pt x="1585394" y="29438"/>
                    <a:pt x="1584497" y="28559"/>
                    <a:pt x="1583600" y="26802"/>
                  </a:cubicBezTo>
                  <a:cubicBezTo>
                    <a:pt x="1583600" y="25923"/>
                    <a:pt x="1581807" y="25045"/>
                    <a:pt x="1581807" y="24166"/>
                  </a:cubicBezTo>
                  <a:lnTo>
                    <a:pt x="1579117" y="21530"/>
                  </a:lnTo>
                  <a:cubicBezTo>
                    <a:pt x="1578220" y="19773"/>
                    <a:pt x="1577323" y="17137"/>
                    <a:pt x="1575529" y="16259"/>
                  </a:cubicBezTo>
                  <a:cubicBezTo>
                    <a:pt x="1571943" y="13623"/>
                    <a:pt x="1571046" y="10108"/>
                    <a:pt x="1572839" y="5715"/>
                  </a:cubicBezTo>
                  <a:cubicBezTo>
                    <a:pt x="1570149" y="4836"/>
                    <a:pt x="1568356" y="3079"/>
                    <a:pt x="1565666" y="3079"/>
                  </a:cubicBezTo>
                  <a:cubicBezTo>
                    <a:pt x="1554905" y="3958"/>
                    <a:pt x="1543247" y="5715"/>
                    <a:pt x="1532486" y="6594"/>
                  </a:cubicBezTo>
                  <a:cubicBezTo>
                    <a:pt x="1530693" y="6594"/>
                    <a:pt x="1528003" y="7472"/>
                    <a:pt x="1527106" y="8351"/>
                  </a:cubicBezTo>
                  <a:cubicBezTo>
                    <a:pt x="1519932" y="12744"/>
                    <a:pt x="1512758" y="9230"/>
                    <a:pt x="1505584" y="8351"/>
                  </a:cubicBezTo>
                  <a:cubicBezTo>
                    <a:pt x="1500204" y="8351"/>
                    <a:pt x="1494823" y="5715"/>
                    <a:pt x="1489443" y="4836"/>
                  </a:cubicBezTo>
                  <a:cubicBezTo>
                    <a:pt x="1483166" y="3958"/>
                    <a:pt x="1477786" y="4836"/>
                    <a:pt x="1471508" y="3958"/>
                  </a:cubicBezTo>
                  <a:cubicBezTo>
                    <a:pt x="1470612" y="3958"/>
                    <a:pt x="1469715" y="3079"/>
                    <a:pt x="1468818" y="2201"/>
                  </a:cubicBezTo>
                  <a:cubicBezTo>
                    <a:pt x="1467025" y="-1218"/>
                    <a:pt x="1463438" y="52"/>
                    <a:pt x="1461644" y="1322"/>
                  </a:cubicBezTo>
                  <a:cubicBezTo>
                    <a:pt x="1458954" y="3079"/>
                    <a:pt x="1458057" y="5715"/>
                    <a:pt x="1456264" y="8351"/>
                  </a:cubicBezTo>
                  <a:cubicBezTo>
                    <a:pt x="1451780" y="9230"/>
                    <a:pt x="1445503" y="10108"/>
                    <a:pt x="1441019" y="12744"/>
                  </a:cubicBezTo>
                  <a:cubicBezTo>
                    <a:pt x="1437433" y="14501"/>
                    <a:pt x="1435639" y="15380"/>
                    <a:pt x="1432949" y="13623"/>
                  </a:cubicBezTo>
                  <a:lnTo>
                    <a:pt x="1432052" y="14501"/>
                  </a:lnTo>
                  <a:cubicBezTo>
                    <a:pt x="1433845" y="16259"/>
                    <a:pt x="1434742" y="18894"/>
                    <a:pt x="1436536" y="20652"/>
                  </a:cubicBezTo>
                  <a:cubicBezTo>
                    <a:pt x="1433845" y="21530"/>
                    <a:pt x="1430259" y="23287"/>
                    <a:pt x="1428465" y="22409"/>
                  </a:cubicBezTo>
                  <a:cubicBezTo>
                    <a:pt x="1423982" y="21530"/>
                    <a:pt x="1422188" y="23287"/>
                    <a:pt x="1418601" y="25045"/>
                  </a:cubicBezTo>
                  <a:cubicBezTo>
                    <a:pt x="1415014" y="27681"/>
                    <a:pt x="1410531" y="29438"/>
                    <a:pt x="1406944" y="31195"/>
                  </a:cubicBezTo>
                  <a:cubicBezTo>
                    <a:pt x="1406047" y="31195"/>
                    <a:pt x="1405150" y="31195"/>
                    <a:pt x="1404253" y="30316"/>
                  </a:cubicBezTo>
                  <a:cubicBezTo>
                    <a:pt x="1403357" y="30316"/>
                    <a:pt x="1402460" y="29438"/>
                    <a:pt x="1402460" y="29438"/>
                  </a:cubicBezTo>
                  <a:cubicBezTo>
                    <a:pt x="1397976" y="31195"/>
                    <a:pt x="1393492" y="32952"/>
                    <a:pt x="1389009" y="31195"/>
                  </a:cubicBezTo>
                  <a:cubicBezTo>
                    <a:pt x="1388112" y="31195"/>
                    <a:pt x="1388112" y="32074"/>
                    <a:pt x="1387215" y="32074"/>
                  </a:cubicBezTo>
                  <a:cubicBezTo>
                    <a:pt x="1381835" y="33831"/>
                    <a:pt x="1378248" y="39981"/>
                    <a:pt x="1371074" y="39981"/>
                  </a:cubicBezTo>
                  <a:cubicBezTo>
                    <a:pt x="1365694" y="39981"/>
                    <a:pt x="1360313" y="44374"/>
                    <a:pt x="1354933" y="44374"/>
                  </a:cubicBezTo>
                  <a:cubicBezTo>
                    <a:pt x="1348656" y="45253"/>
                    <a:pt x="1343276" y="47010"/>
                    <a:pt x="1337895" y="49646"/>
                  </a:cubicBezTo>
                  <a:cubicBezTo>
                    <a:pt x="1336102" y="50525"/>
                    <a:pt x="1334308" y="50525"/>
                    <a:pt x="1333411" y="50525"/>
                  </a:cubicBezTo>
                  <a:cubicBezTo>
                    <a:pt x="1328928" y="48767"/>
                    <a:pt x="1326237" y="51403"/>
                    <a:pt x="1324444" y="54039"/>
                  </a:cubicBezTo>
                  <a:cubicBezTo>
                    <a:pt x="1319960" y="60189"/>
                    <a:pt x="1312786" y="61947"/>
                    <a:pt x="1306509" y="63704"/>
                  </a:cubicBezTo>
                  <a:cubicBezTo>
                    <a:pt x="1298439" y="65461"/>
                    <a:pt x="1290368" y="66340"/>
                    <a:pt x="1282298" y="67218"/>
                  </a:cubicBezTo>
                  <a:cubicBezTo>
                    <a:pt x="1281401" y="67218"/>
                    <a:pt x="1280504" y="69854"/>
                    <a:pt x="1278711" y="70733"/>
                  </a:cubicBezTo>
                  <a:cubicBezTo>
                    <a:pt x="1277814" y="70733"/>
                    <a:pt x="1276917" y="69854"/>
                    <a:pt x="1276917" y="69854"/>
                  </a:cubicBezTo>
                  <a:cubicBezTo>
                    <a:pt x="1272433" y="75126"/>
                    <a:pt x="1269743" y="83034"/>
                    <a:pt x="1260776" y="82155"/>
                  </a:cubicBezTo>
                  <a:lnTo>
                    <a:pt x="1259879" y="82155"/>
                  </a:lnTo>
                  <a:cubicBezTo>
                    <a:pt x="1252705" y="86548"/>
                    <a:pt x="1245531" y="84791"/>
                    <a:pt x="1239254" y="83034"/>
                  </a:cubicBezTo>
                  <a:cubicBezTo>
                    <a:pt x="1237461" y="83034"/>
                    <a:pt x="1234771" y="81276"/>
                    <a:pt x="1233874" y="79519"/>
                  </a:cubicBezTo>
                  <a:cubicBezTo>
                    <a:pt x="1231184" y="74247"/>
                    <a:pt x="1224010" y="72490"/>
                    <a:pt x="1218629" y="74247"/>
                  </a:cubicBezTo>
                  <a:cubicBezTo>
                    <a:pt x="1214146" y="76005"/>
                    <a:pt x="1209662" y="76883"/>
                    <a:pt x="1205178" y="78641"/>
                  </a:cubicBezTo>
                  <a:cubicBezTo>
                    <a:pt x="1198005" y="80398"/>
                    <a:pt x="1191727" y="81276"/>
                    <a:pt x="1184554" y="77762"/>
                  </a:cubicBezTo>
                  <a:cubicBezTo>
                    <a:pt x="1177380" y="74247"/>
                    <a:pt x="1171999" y="76883"/>
                    <a:pt x="1168412" y="84791"/>
                  </a:cubicBezTo>
                  <a:cubicBezTo>
                    <a:pt x="1165722" y="90063"/>
                    <a:pt x="1158548" y="90941"/>
                    <a:pt x="1154065" y="86548"/>
                  </a:cubicBezTo>
                  <a:cubicBezTo>
                    <a:pt x="1151374" y="83912"/>
                    <a:pt x="1149581" y="84791"/>
                    <a:pt x="1146891" y="86548"/>
                  </a:cubicBezTo>
                  <a:lnTo>
                    <a:pt x="1141510" y="91820"/>
                  </a:lnTo>
                  <a:cubicBezTo>
                    <a:pt x="1140614" y="92698"/>
                    <a:pt x="1138820" y="92698"/>
                    <a:pt x="1137923" y="92698"/>
                  </a:cubicBezTo>
                  <a:lnTo>
                    <a:pt x="1132543" y="92698"/>
                  </a:lnTo>
                  <a:cubicBezTo>
                    <a:pt x="1128956" y="92698"/>
                    <a:pt x="1125369" y="91820"/>
                    <a:pt x="1121782" y="90941"/>
                  </a:cubicBezTo>
                  <a:cubicBezTo>
                    <a:pt x="1117299" y="90063"/>
                    <a:pt x="1113712" y="87427"/>
                    <a:pt x="1109228" y="86548"/>
                  </a:cubicBezTo>
                  <a:cubicBezTo>
                    <a:pt x="1102054" y="85669"/>
                    <a:pt x="1100261" y="79519"/>
                    <a:pt x="1097570" y="75126"/>
                  </a:cubicBezTo>
                  <a:cubicBezTo>
                    <a:pt x="1095777" y="72490"/>
                    <a:pt x="1092190" y="68976"/>
                    <a:pt x="1088603" y="69854"/>
                  </a:cubicBezTo>
                  <a:cubicBezTo>
                    <a:pt x="1085016" y="71612"/>
                    <a:pt x="1081429" y="69854"/>
                    <a:pt x="1078739" y="68976"/>
                  </a:cubicBezTo>
                  <a:cubicBezTo>
                    <a:pt x="1077842" y="68976"/>
                    <a:pt x="1076049" y="68097"/>
                    <a:pt x="1075152" y="68097"/>
                  </a:cubicBezTo>
                  <a:cubicBezTo>
                    <a:pt x="1068875" y="66340"/>
                    <a:pt x="1064391" y="69854"/>
                    <a:pt x="1059908" y="74247"/>
                  </a:cubicBezTo>
                  <a:lnTo>
                    <a:pt x="1056321" y="77762"/>
                  </a:lnTo>
                  <a:cubicBezTo>
                    <a:pt x="1055424" y="78641"/>
                    <a:pt x="1055424" y="80398"/>
                    <a:pt x="1054527" y="81276"/>
                  </a:cubicBezTo>
                  <a:cubicBezTo>
                    <a:pt x="1049147" y="85669"/>
                    <a:pt x="1043766" y="83912"/>
                    <a:pt x="1037489" y="81276"/>
                  </a:cubicBezTo>
                  <a:cubicBezTo>
                    <a:pt x="1032109" y="78641"/>
                    <a:pt x="1025832" y="81276"/>
                    <a:pt x="1024038" y="86548"/>
                  </a:cubicBezTo>
                  <a:cubicBezTo>
                    <a:pt x="1023141" y="90063"/>
                    <a:pt x="1022245" y="92698"/>
                    <a:pt x="1017761" y="94456"/>
                  </a:cubicBezTo>
                  <a:cubicBezTo>
                    <a:pt x="1013277" y="97092"/>
                    <a:pt x="1007897" y="98849"/>
                    <a:pt x="1007000" y="104999"/>
                  </a:cubicBezTo>
                  <a:cubicBezTo>
                    <a:pt x="1007000" y="105878"/>
                    <a:pt x="1006104" y="106756"/>
                    <a:pt x="1005207" y="106756"/>
                  </a:cubicBezTo>
                  <a:cubicBezTo>
                    <a:pt x="1002517" y="107635"/>
                    <a:pt x="1000723" y="108514"/>
                    <a:pt x="998033" y="109392"/>
                  </a:cubicBezTo>
                  <a:lnTo>
                    <a:pt x="989962" y="109392"/>
                  </a:lnTo>
                  <a:cubicBezTo>
                    <a:pt x="984582" y="108514"/>
                    <a:pt x="979202" y="106756"/>
                    <a:pt x="973821" y="105878"/>
                  </a:cubicBezTo>
                  <a:cubicBezTo>
                    <a:pt x="967544" y="104999"/>
                    <a:pt x="962164" y="108514"/>
                    <a:pt x="955886" y="109392"/>
                  </a:cubicBezTo>
                  <a:lnTo>
                    <a:pt x="954990" y="110271"/>
                  </a:lnTo>
                  <a:cubicBezTo>
                    <a:pt x="953196" y="112907"/>
                    <a:pt x="950506" y="112028"/>
                    <a:pt x="948713" y="110271"/>
                  </a:cubicBezTo>
                  <a:cubicBezTo>
                    <a:pt x="945126" y="106756"/>
                    <a:pt x="938848" y="105878"/>
                    <a:pt x="934365" y="107635"/>
                  </a:cubicBezTo>
                  <a:cubicBezTo>
                    <a:pt x="928984" y="110271"/>
                    <a:pt x="923604" y="112028"/>
                    <a:pt x="918224" y="113785"/>
                  </a:cubicBezTo>
                  <a:cubicBezTo>
                    <a:pt x="916430" y="113785"/>
                    <a:pt x="914637" y="112907"/>
                    <a:pt x="913740" y="112907"/>
                  </a:cubicBezTo>
                  <a:cubicBezTo>
                    <a:pt x="911947" y="112907"/>
                    <a:pt x="909256" y="112028"/>
                    <a:pt x="908360" y="112907"/>
                  </a:cubicBezTo>
                  <a:cubicBezTo>
                    <a:pt x="901186" y="118178"/>
                    <a:pt x="894012" y="116421"/>
                    <a:pt x="887735" y="112907"/>
                  </a:cubicBezTo>
                  <a:cubicBezTo>
                    <a:pt x="884148" y="111149"/>
                    <a:pt x="878767" y="109392"/>
                    <a:pt x="876974" y="104120"/>
                  </a:cubicBezTo>
                  <a:cubicBezTo>
                    <a:pt x="876077" y="100606"/>
                    <a:pt x="872490" y="97092"/>
                    <a:pt x="869800" y="94456"/>
                  </a:cubicBezTo>
                  <a:cubicBezTo>
                    <a:pt x="865316" y="90063"/>
                    <a:pt x="860833" y="83912"/>
                    <a:pt x="852762" y="83912"/>
                  </a:cubicBezTo>
                  <a:cubicBezTo>
                    <a:pt x="850969" y="83912"/>
                    <a:pt x="849175" y="80398"/>
                    <a:pt x="848278" y="81276"/>
                  </a:cubicBezTo>
                  <a:cubicBezTo>
                    <a:pt x="844691" y="82155"/>
                    <a:pt x="844691" y="80398"/>
                    <a:pt x="842898" y="78641"/>
                  </a:cubicBezTo>
                  <a:cubicBezTo>
                    <a:pt x="841105" y="76883"/>
                    <a:pt x="838414" y="75126"/>
                    <a:pt x="836621" y="72490"/>
                  </a:cubicBezTo>
                  <a:cubicBezTo>
                    <a:pt x="833931" y="68976"/>
                    <a:pt x="831240" y="64583"/>
                    <a:pt x="828550" y="61068"/>
                  </a:cubicBezTo>
                  <a:cubicBezTo>
                    <a:pt x="825860" y="57554"/>
                    <a:pt x="824067" y="53161"/>
                    <a:pt x="821376" y="49646"/>
                  </a:cubicBezTo>
                  <a:cubicBezTo>
                    <a:pt x="820480" y="48767"/>
                    <a:pt x="817789" y="47889"/>
                    <a:pt x="816893" y="48767"/>
                  </a:cubicBezTo>
                  <a:lnTo>
                    <a:pt x="806132" y="54039"/>
                  </a:lnTo>
                  <a:cubicBezTo>
                    <a:pt x="804338" y="54918"/>
                    <a:pt x="803442" y="56675"/>
                    <a:pt x="802545" y="58432"/>
                  </a:cubicBezTo>
                  <a:lnTo>
                    <a:pt x="801648" y="57554"/>
                  </a:lnTo>
                  <a:cubicBezTo>
                    <a:pt x="802545" y="54918"/>
                    <a:pt x="803442" y="52282"/>
                    <a:pt x="804338" y="51403"/>
                  </a:cubicBezTo>
                  <a:lnTo>
                    <a:pt x="793578" y="48767"/>
                  </a:lnTo>
                  <a:cubicBezTo>
                    <a:pt x="790887" y="47889"/>
                    <a:pt x="786404" y="47889"/>
                    <a:pt x="784610" y="47889"/>
                  </a:cubicBezTo>
                  <a:lnTo>
                    <a:pt x="770263" y="47889"/>
                  </a:lnTo>
                  <a:cubicBezTo>
                    <a:pt x="764882" y="47889"/>
                    <a:pt x="760398" y="47010"/>
                    <a:pt x="755018" y="47889"/>
                  </a:cubicBezTo>
                  <a:cubicBezTo>
                    <a:pt x="751431" y="48767"/>
                    <a:pt x="748741" y="47010"/>
                    <a:pt x="746051" y="45253"/>
                  </a:cubicBezTo>
                  <a:cubicBezTo>
                    <a:pt x="738877" y="39981"/>
                    <a:pt x="731703" y="33831"/>
                    <a:pt x="721839" y="36467"/>
                  </a:cubicBezTo>
                  <a:cubicBezTo>
                    <a:pt x="720942" y="36467"/>
                    <a:pt x="719149" y="35588"/>
                    <a:pt x="718252" y="34710"/>
                  </a:cubicBezTo>
                  <a:cubicBezTo>
                    <a:pt x="715562" y="33831"/>
                    <a:pt x="713768" y="32074"/>
                    <a:pt x="710181" y="30316"/>
                  </a:cubicBezTo>
                  <a:cubicBezTo>
                    <a:pt x="710181" y="32952"/>
                    <a:pt x="710181" y="33831"/>
                    <a:pt x="711078" y="35588"/>
                  </a:cubicBezTo>
                  <a:cubicBezTo>
                    <a:pt x="709285" y="37345"/>
                    <a:pt x="708388" y="36467"/>
                    <a:pt x="707491" y="35588"/>
                  </a:cubicBezTo>
                  <a:cubicBezTo>
                    <a:pt x="706594" y="36467"/>
                    <a:pt x="705698" y="38224"/>
                    <a:pt x="704801" y="38224"/>
                  </a:cubicBezTo>
                  <a:cubicBezTo>
                    <a:pt x="700317" y="39981"/>
                    <a:pt x="695834" y="40860"/>
                    <a:pt x="691350" y="42617"/>
                  </a:cubicBezTo>
                  <a:cubicBezTo>
                    <a:pt x="689557" y="43496"/>
                    <a:pt x="687763" y="44374"/>
                    <a:pt x="686866" y="45253"/>
                  </a:cubicBezTo>
                  <a:cubicBezTo>
                    <a:pt x="683279" y="47889"/>
                    <a:pt x="680589" y="52282"/>
                    <a:pt x="674312" y="51403"/>
                  </a:cubicBezTo>
                  <a:cubicBezTo>
                    <a:pt x="673415" y="51403"/>
                    <a:pt x="671622" y="53161"/>
                    <a:pt x="669828" y="53161"/>
                  </a:cubicBezTo>
                  <a:cubicBezTo>
                    <a:pt x="668035" y="54039"/>
                    <a:pt x="665345" y="54039"/>
                    <a:pt x="663551" y="54918"/>
                  </a:cubicBezTo>
                  <a:lnTo>
                    <a:pt x="661758" y="54918"/>
                  </a:lnTo>
                  <a:cubicBezTo>
                    <a:pt x="656377" y="56675"/>
                    <a:pt x="651894" y="58432"/>
                    <a:pt x="646513" y="59311"/>
                  </a:cubicBezTo>
                  <a:lnTo>
                    <a:pt x="642926" y="59311"/>
                  </a:lnTo>
                  <a:cubicBezTo>
                    <a:pt x="638443" y="59311"/>
                    <a:pt x="634856" y="58432"/>
                    <a:pt x="630372" y="58432"/>
                  </a:cubicBezTo>
                  <a:cubicBezTo>
                    <a:pt x="625888" y="58432"/>
                    <a:pt x="621405" y="60189"/>
                    <a:pt x="616921" y="60189"/>
                  </a:cubicBezTo>
                  <a:cubicBezTo>
                    <a:pt x="611541" y="60189"/>
                    <a:pt x="605264" y="60189"/>
                    <a:pt x="600780" y="56675"/>
                  </a:cubicBezTo>
                  <a:cubicBezTo>
                    <a:pt x="599883" y="55796"/>
                    <a:pt x="597193" y="55796"/>
                    <a:pt x="595399" y="56675"/>
                  </a:cubicBezTo>
                  <a:cubicBezTo>
                    <a:pt x="589122" y="57554"/>
                    <a:pt x="582845" y="58432"/>
                    <a:pt x="577465" y="60189"/>
                  </a:cubicBezTo>
                  <a:cubicBezTo>
                    <a:pt x="572084" y="61947"/>
                    <a:pt x="569394" y="60189"/>
                    <a:pt x="567601" y="55796"/>
                  </a:cubicBezTo>
                  <a:cubicBezTo>
                    <a:pt x="566704" y="54039"/>
                    <a:pt x="564911" y="52282"/>
                    <a:pt x="563117" y="50525"/>
                  </a:cubicBezTo>
                  <a:cubicBezTo>
                    <a:pt x="560427" y="48767"/>
                    <a:pt x="557737" y="46132"/>
                    <a:pt x="555046" y="46132"/>
                  </a:cubicBezTo>
                  <a:cubicBezTo>
                    <a:pt x="548769" y="46132"/>
                    <a:pt x="545182" y="42617"/>
                    <a:pt x="540699" y="39981"/>
                  </a:cubicBezTo>
                  <a:cubicBezTo>
                    <a:pt x="533525" y="35588"/>
                    <a:pt x="527248" y="30316"/>
                    <a:pt x="518280" y="31195"/>
                  </a:cubicBezTo>
                  <a:lnTo>
                    <a:pt x="518280" y="26802"/>
                  </a:lnTo>
                  <a:cubicBezTo>
                    <a:pt x="520074" y="26802"/>
                    <a:pt x="521867" y="26802"/>
                    <a:pt x="523661" y="25923"/>
                  </a:cubicBezTo>
                  <a:cubicBezTo>
                    <a:pt x="520971" y="24166"/>
                    <a:pt x="520971" y="21530"/>
                    <a:pt x="519177" y="19773"/>
                  </a:cubicBezTo>
                  <a:cubicBezTo>
                    <a:pt x="515590" y="17137"/>
                    <a:pt x="512003" y="16259"/>
                    <a:pt x="508416" y="14501"/>
                  </a:cubicBezTo>
                  <a:cubicBezTo>
                    <a:pt x="505726" y="13623"/>
                    <a:pt x="502139" y="13623"/>
                    <a:pt x="503933" y="18016"/>
                  </a:cubicBezTo>
                  <a:cubicBezTo>
                    <a:pt x="499449" y="18894"/>
                    <a:pt x="495862" y="18894"/>
                    <a:pt x="494069" y="20652"/>
                  </a:cubicBezTo>
                  <a:cubicBezTo>
                    <a:pt x="490482" y="23287"/>
                    <a:pt x="486895" y="21530"/>
                    <a:pt x="484204" y="19773"/>
                  </a:cubicBezTo>
                  <a:cubicBezTo>
                    <a:pt x="482411" y="18894"/>
                    <a:pt x="480617" y="18016"/>
                    <a:pt x="478824" y="18894"/>
                  </a:cubicBezTo>
                  <a:cubicBezTo>
                    <a:pt x="468063" y="24166"/>
                    <a:pt x="457302" y="21530"/>
                    <a:pt x="446542" y="21530"/>
                  </a:cubicBezTo>
                  <a:cubicBezTo>
                    <a:pt x="444748" y="21530"/>
                    <a:pt x="442955" y="20652"/>
                    <a:pt x="440264" y="20652"/>
                  </a:cubicBezTo>
                  <a:cubicBezTo>
                    <a:pt x="436678" y="19773"/>
                    <a:pt x="433987" y="18016"/>
                    <a:pt x="430400" y="17137"/>
                  </a:cubicBezTo>
                  <a:cubicBezTo>
                    <a:pt x="426813" y="16259"/>
                    <a:pt x="422330" y="15380"/>
                    <a:pt x="418743" y="14501"/>
                  </a:cubicBezTo>
                  <a:lnTo>
                    <a:pt x="416053" y="14501"/>
                  </a:lnTo>
                  <a:cubicBezTo>
                    <a:pt x="409776" y="14501"/>
                    <a:pt x="403498" y="15380"/>
                    <a:pt x="398118" y="15380"/>
                  </a:cubicBezTo>
                  <a:cubicBezTo>
                    <a:pt x="393634" y="15380"/>
                    <a:pt x="389151" y="13623"/>
                    <a:pt x="383770" y="12744"/>
                  </a:cubicBezTo>
                  <a:cubicBezTo>
                    <a:pt x="382874" y="5715"/>
                    <a:pt x="375700" y="7472"/>
                    <a:pt x="371216" y="3958"/>
                  </a:cubicBezTo>
                  <a:cubicBezTo>
                    <a:pt x="370319" y="3079"/>
                    <a:pt x="368526" y="3958"/>
                    <a:pt x="367629" y="3958"/>
                  </a:cubicBezTo>
                  <a:cubicBezTo>
                    <a:pt x="362249" y="3079"/>
                    <a:pt x="358662" y="5715"/>
                    <a:pt x="356868" y="10108"/>
                  </a:cubicBezTo>
                  <a:cubicBezTo>
                    <a:pt x="354178" y="14501"/>
                    <a:pt x="347004" y="16259"/>
                    <a:pt x="349694" y="23287"/>
                  </a:cubicBezTo>
                  <a:cubicBezTo>
                    <a:pt x="350591" y="24166"/>
                    <a:pt x="352385" y="25045"/>
                    <a:pt x="353281" y="26802"/>
                  </a:cubicBezTo>
                  <a:cubicBezTo>
                    <a:pt x="353281" y="29438"/>
                    <a:pt x="352385" y="31195"/>
                    <a:pt x="349694" y="30316"/>
                  </a:cubicBezTo>
                  <a:cubicBezTo>
                    <a:pt x="348798" y="30316"/>
                    <a:pt x="347901" y="32074"/>
                    <a:pt x="347004" y="32952"/>
                  </a:cubicBezTo>
                  <a:cubicBezTo>
                    <a:pt x="346107" y="33831"/>
                    <a:pt x="346107" y="35588"/>
                    <a:pt x="345211" y="35588"/>
                  </a:cubicBezTo>
                  <a:cubicBezTo>
                    <a:pt x="339830" y="37345"/>
                    <a:pt x="336243" y="41738"/>
                    <a:pt x="329966" y="40860"/>
                  </a:cubicBezTo>
                  <a:lnTo>
                    <a:pt x="328173" y="40860"/>
                  </a:lnTo>
                  <a:cubicBezTo>
                    <a:pt x="322792" y="45253"/>
                    <a:pt x="317412" y="44374"/>
                    <a:pt x="311135" y="43496"/>
                  </a:cubicBezTo>
                  <a:cubicBezTo>
                    <a:pt x="308445" y="42617"/>
                    <a:pt x="304858" y="43496"/>
                    <a:pt x="301271" y="43496"/>
                  </a:cubicBezTo>
                  <a:cubicBezTo>
                    <a:pt x="298581" y="43496"/>
                    <a:pt x="295890" y="43496"/>
                    <a:pt x="293200" y="41738"/>
                  </a:cubicBezTo>
                  <a:cubicBezTo>
                    <a:pt x="289613" y="39981"/>
                    <a:pt x="286026" y="37345"/>
                    <a:pt x="282439" y="35588"/>
                  </a:cubicBezTo>
                  <a:cubicBezTo>
                    <a:pt x="278852" y="33831"/>
                    <a:pt x="274369" y="33831"/>
                    <a:pt x="274369" y="27681"/>
                  </a:cubicBezTo>
                  <a:cubicBezTo>
                    <a:pt x="274369" y="26802"/>
                    <a:pt x="272575" y="25923"/>
                    <a:pt x="272575" y="25045"/>
                  </a:cubicBezTo>
                  <a:cubicBezTo>
                    <a:pt x="266298" y="30316"/>
                    <a:pt x="260918" y="34710"/>
                    <a:pt x="255537" y="39103"/>
                  </a:cubicBezTo>
                  <a:cubicBezTo>
                    <a:pt x="252847" y="41738"/>
                    <a:pt x="249260" y="45253"/>
                    <a:pt x="251054" y="49646"/>
                  </a:cubicBezTo>
                  <a:cubicBezTo>
                    <a:pt x="251054" y="50525"/>
                    <a:pt x="250157" y="51403"/>
                    <a:pt x="250157" y="52282"/>
                  </a:cubicBezTo>
                  <a:cubicBezTo>
                    <a:pt x="249260" y="54039"/>
                    <a:pt x="248363" y="55796"/>
                    <a:pt x="246570" y="56675"/>
                  </a:cubicBezTo>
                  <a:cubicBezTo>
                    <a:pt x="244777" y="59311"/>
                    <a:pt x="242983" y="61947"/>
                    <a:pt x="241190" y="65461"/>
                  </a:cubicBezTo>
                  <a:lnTo>
                    <a:pt x="235809" y="70733"/>
                  </a:lnTo>
                  <a:cubicBezTo>
                    <a:pt x="234016" y="73369"/>
                    <a:pt x="232222" y="76005"/>
                    <a:pt x="229532" y="77762"/>
                  </a:cubicBezTo>
                  <a:cubicBezTo>
                    <a:pt x="223255" y="83034"/>
                    <a:pt x="216978" y="88305"/>
                    <a:pt x="209804" y="93577"/>
                  </a:cubicBezTo>
                  <a:cubicBezTo>
                    <a:pt x="206217" y="97092"/>
                    <a:pt x="201733" y="99727"/>
                    <a:pt x="198146" y="103242"/>
                  </a:cubicBezTo>
                  <a:cubicBezTo>
                    <a:pt x="191869" y="108514"/>
                    <a:pt x="184695" y="112907"/>
                    <a:pt x="181108" y="120814"/>
                  </a:cubicBezTo>
                  <a:cubicBezTo>
                    <a:pt x="181108" y="121693"/>
                    <a:pt x="179315" y="122571"/>
                    <a:pt x="178418" y="123450"/>
                  </a:cubicBezTo>
                  <a:cubicBezTo>
                    <a:pt x="173935" y="126965"/>
                    <a:pt x="166761" y="126965"/>
                    <a:pt x="166761" y="133994"/>
                  </a:cubicBezTo>
                  <a:cubicBezTo>
                    <a:pt x="159587" y="133994"/>
                    <a:pt x="156000" y="139265"/>
                    <a:pt x="152413" y="143658"/>
                  </a:cubicBezTo>
                  <a:cubicBezTo>
                    <a:pt x="149723" y="147173"/>
                    <a:pt x="147033" y="151566"/>
                    <a:pt x="143446" y="154202"/>
                  </a:cubicBezTo>
                  <a:cubicBezTo>
                    <a:pt x="139859" y="155959"/>
                    <a:pt x="135375" y="155080"/>
                    <a:pt x="130891" y="155080"/>
                  </a:cubicBezTo>
                  <a:cubicBezTo>
                    <a:pt x="129098" y="155080"/>
                    <a:pt x="127304" y="155080"/>
                    <a:pt x="127304" y="155959"/>
                  </a:cubicBezTo>
                  <a:cubicBezTo>
                    <a:pt x="123717" y="159473"/>
                    <a:pt x="119234" y="162109"/>
                    <a:pt x="116544" y="166502"/>
                  </a:cubicBezTo>
                  <a:cubicBezTo>
                    <a:pt x="113853" y="170896"/>
                    <a:pt x="111163" y="173531"/>
                    <a:pt x="106680" y="174410"/>
                  </a:cubicBezTo>
                  <a:cubicBezTo>
                    <a:pt x="102196" y="175289"/>
                    <a:pt x="97712" y="179682"/>
                    <a:pt x="91435" y="177046"/>
                  </a:cubicBezTo>
                  <a:cubicBezTo>
                    <a:pt x="86055" y="175289"/>
                    <a:pt x="79778" y="177046"/>
                    <a:pt x="76191" y="173531"/>
                  </a:cubicBezTo>
                  <a:cubicBezTo>
                    <a:pt x="69017" y="174410"/>
                    <a:pt x="63636" y="176167"/>
                    <a:pt x="57359" y="177046"/>
                  </a:cubicBezTo>
                  <a:cubicBezTo>
                    <a:pt x="50185" y="178803"/>
                    <a:pt x="42115" y="177924"/>
                    <a:pt x="35838" y="183196"/>
                  </a:cubicBezTo>
                  <a:cubicBezTo>
                    <a:pt x="30457" y="187589"/>
                    <a:pt x="25973" y="191982"/>
                    <a:pt x="17903" y="191104"/>
                  </a:cubicBezTo>
                  <a:cubicBezTo>
                    <a:pt x="18800" y="196376"/>
                    <a:pt x="19696" y="200769"/>
                    <a:pt x="20593" y="206040"/>
                  </a:cubicBezTo>
                  <a:cubicBezTo>
                    <a:pt x="22387" y="220098"/>
                    <a:pt x="24180" y="234156"/>
                    <a:pt x="25077" y="248214"/>
                  </a:cubicBezTo>
                  <a:cubicBezTo>
                    <a:pt x="27767" y="265786"/>
                    <a:pt x="28664" y="282480"/>
                    <a:pt x="26870" y="299174"/>
                  </a:cubicBezTo>
                  <a:cubicBezTo>
                    <a:pt x="25077" y="322897"/>
                    <a:pt x="17006" y="1134741"/>
                    <a:pt x="8936" y="1156707"/>
                  </a:cubicBezTo>
                  <a:lnTo>
                    <a:pt x="865" y="1175158"/>
                  </a:lnTo>
                  <a:cubicBezTo>
                    <a:pt x="-1675" y="1179551"/>
                    <a:pt x="1762" y="1182186"/>
                    <a:pt x="6245" y="1183065"/>
                  </a:cubicBezTo>
                  <a:cubicBezTo>
                    <a:pt x="11626" y="1183944"/>
                    <a:pt x="13419" y="1187458"/>
                    <a:pt x="15213" y="1191851"/>
                  </a:cubicBezTo>
                  <a:cubicBezTo>
                    <a:pt x="17006" y="1198880"/>
                    <a:pt x="14316" y="1205909"/>
                    <a:pt x="17903" y="1212938"/>
                  </a:cubicBezTo>
                  <a:cubicBezTo>
                    <a:pt x="19696" y="1216453"/>
                    <a:pt x="17903" y="1222603"/>
                    <a:pt x="17006" y="1227875"/>
                  </a:cubicBezTo>
                  <a:cubicBezTo>
                    <a:pt x="16109" y="1234904"/>
                    <a:pt x="17903" y="1241933"/>
                    <a:pt x="20593" y="1248083"/>
                  </a:cubicBezTo>
                  <a:cubicBezTo>
                    <a:pt x="26870" y="1258626"/>
                    <a:pt x="27767" y="1270927"/>
                    <a:pt x="27767" y="1282349"/>
                  </a:cubicBezTo>
                  <a:cubicBezTo>
                    <a:pt x="27767" y="1284985"/>
                    <a:pt x="28664" y="1287621"/>
                    <a:pt x="29560" y="1289378"/>
                  </a:cubicBezTo>
                  <a:cubicBezTo>
                    <a:pt x="31354" y="1291135"/>
                    <a:pt x="34941" y="1292892"/>
                    <a:pt x="38528" y="1293771"/>
                  </a:cubicBezTo>
                  <a:lnTo>
                    <a:pt x="60049" y="1304315"/>
                  </a:lnTo>
                  <a:cubicBezTo>
                    <a:pt x="69913" y="1309586"/>
                    <a:pt x="77984" y="1308708"/>
                    <a:pt x="86951" y="1302557"/>
                  </a:cubicBezTo>
                  <a:cubicBezTo>
                    <a:pt x="87848" y="1301679"/>
                    <a:pt x="90538" y="1300800"/>
                    <a:pt x="91435" y="1300800"/>
                  </a:cubicBezTo>
                  <a:cubicBezTo>
                    <a:pt x="97712" y="1301679"/>
                    <a:pt x="103989" y="1301679"/>
                    <a:pt x="109370" y="1306950"/>
                  </a:cubicBezTo>
                  <a:cubicBezTo>
                    <a:pt x="115647" y="1312222"/>
                    <a:pt x="124614" y="1315737"/>
                    <a:pt x="131788" y="1320130"/>
                  </a:cubicBezTo>
                  <a:cubicBezTo>
                    <a:pt x="136272" y="1322765"/>
                    <a:pt x="141652" y="1326280"/>
                    <a:pt x="144342" y="1329794"/>
                  </a:cubicBezTo>
                  <a:cubicBezTo>
                    <a:pt x="146136" y="1331552"/>
                    <a:pt x="147929" y="1333309"/>
                    <a:pt x="149723" y="1334188"/>
                  </a:cubicBezTo>
                  <a:cubicBezTo>
                    <a:pt x="159587" y="1337702"/>
                    <a:pt x="164967" y="1346488"/>
                    <a:pt x="171244" y="1353517"/>
                  </a:cubicBezTo>
                  <a:cubicBezTo>
                    <a:pt x="176625" y="1359668"/>
                    <a:pt x="183799" y="1363182"/>
                    <a:pt x="191869" y="1364061"/>
                  </a:cubicBezTo>
                  <a:cubicBezTo>
                    <a:pt x="200837" y="1365818"/>
                    <a:pt x="209804" y="1366697"/>
                    <a:pt x="218771" y="1368454"/>
                  </a:cubicBezTo>
                  <a:cubicBezTo>
                    <a:pt x="222358" y="1369332"/>
                    <a:pt x="226842" y="1370211"/>
                    <a:pt x="230429" y="1371968"/>
                  </a:cubicBezTo>
                  <a:cubicBezTo>
                    <a:pt x="234912" y="1373725"/>
                    <a:pt x="239396" y="1373725"/>
                    <a:pt x="242983" y="1376361"/>
                  </a:cubicBezTo>
                  <a:cubicBezTo>
                    <a:pt x="248363" y="1380754"/>
                    <a:pt x="253744" y="1383390"/>
                    <a:pt x="260918" y="1381633"/>
                  </a:cubicBezTo>
                  <a:cubicBezTo>
                    <a:pt x="263608" y="1380754"/>
                    <a:pt x="267195" y="1382512"/>
                    <a:pt x="269885" y="1383390"/>
                  </a:cubicBezTo>
                  <a:cubicBezTo>
                    <a:pt x="270782" y="1383390"/>
                    <a:pt x="271679" y="1384269"/>
                    <a:pt x="272575" y="1384269"/>
                  </a:cubicBezTo>
                  <a:cubicBezTo>
                    <a:pt x="282439" y="1385148"/>
                    <a:pt x="291407" y="1383390"/>
                    <a:pt x="300374" y="1381633"/>
                  </a:cubicBezTo>
                  <a:cubicBezTo>
                    <a:pt x="303961" y="1380754"/>
                    <a:pt x="307548" y="1379876"/>
                    <a:pt x="311135" y="1378119"/>
                  </a:cubicBezTo>
                  <a:cubicBezTo>
                    <a:pt x="320999" y="1373725"/>
                    <a:pt x="330863" y="1369332"/>
                    <a:pt x="339830" y="1364061"/>
                  </a:cubicBezTo>
                  <a:cubicBezTo>
                    <a:pt x="346107" y="1360546"/>
                    <a:pt x="352385" y="1357032"/>
                    <a:pt x="359558" y="1360546"/>
                  </a:cubicBezTo>
                  <a:lnTo>
                    <a:pt x="363145" y="1360546"/>
                  </a:lnTo>
                  <a:cubicBezTo>
                    <a:pt x="369423" y="1360546"/>
                    <a:pt x="375700" y="1359668"/>
                    <a:pt x="381080" y="1358789"/>
                  </a:cubicBezTo>
                  <a:cubicBezTo>
                    <a:pt x="381977" y="1358789"/>
                    <a:pt x="383770" y="1358789"/>
                    <a:pt x="383770" y="1357910"/>
                  </a:cubicBezTo>
                  <a:cubicBezTo>
                    <a:pt x="386460" y="1354396"/>
                    <a:pt x="390944" y="1354396"/>
                    <a:pt x="395428" y="1353517"/>
                  </a:cubicBezTo>
                  <a:cubicBezTo>
                    <a:pt x="402602" y="1352639"/>
                    <a:pt x="409776" y="1352639"/>
                    <a:pt x="415156" y="1348246"/>
                  </a:cubicBezTo>
                  <a:cubicBezTo>
                    <a:pt x="420536" y="1344731"/>
                    <a:pt x="425917" y="1343852"/>
                    <a:pt x="432194" y="1342974"/>
                  </a:cubicBezTo>
                  <a:cubicBezTo>
                    <a:pt x="433091" y="1342974"/>
                    <a:pt x="434884" y="1342095"/>
                    <a:pt x="435781" y="1342095"/>
                  </a:cubicBezTo>
                  <a:cubicBezTo>
                    <a:pt x="440264" y="1341217"/>
                    <a:pt x="444748" y="1338581"/>
                    <a:pt x="448335" y="1339459"/>
                  </a:cubicBezTo>
                  <a:cubicBezTo>
                    <a:pt x="456406" y="1341217"/>
                    <a:pt x="459993" y="1338581"/>
                    <a:pt x="465373" y="1331552"/>
                  </a:cubicBezTo>
                  <a:cubicBezTo>
                    <a:pt x="466270" y="1329794"/>
                    <a:pt x="468960" y="1328916"/>
                    <a:pt x="470753" y="1328037"/>
                  </a:cubicBezTo>
                  <a:cubicBezTo>
                    <a:pt x="475237" y="1327159"/>
                    <a:pt x="479721" y="1328037"/>
                    <a:pt x="484204" y="1327159"/>
                  </a:cubicBezTo>
                  <a:cubicBezTo>
                    <a:pt x="486895" y="1327159"/>
                    <a:pt x="489585" y="1324523"/>
                    <a:pt x="491378" y="1324523"/>
                  </a:cubicBezTo>
                  <a:cubicBezTo>
                    <a:pt x="498552" y="1325401"/>
                    <a:pt x="506623" y="1322765"/>
                    <a:pt x="512900" y="1327159"/>
                  </a:cubicBezTo>
                  <a:cubicBezTo>
                    <a:pt x="513797" y="1328037"/>
                    <a:pt x="515590" y="1328037"/>
                    <a:pt x="517384" y="1328037"/>
                  </a:cubicBezTo>
                  <a:cubicBezTo>
                    <a:pt x="529041" y="1328916"/>
                    <a:pt x="538905" y="1332430"/>
                    <a:pt x="546976" y="1339459"/>
                  </a:cubicBezTo>
                  <a:cubicBezTo>
                    <a:pt x="549666" y="1342095"/>
                    <a:pt x="553253" y="1343852"/>
                    <a:pt x="555943" y="1345610"/>
                  </a:cubicBezTo>
                  <a:cubicBezTo>
                    <a:pt x="558633" y="1347367"/>
                    <a:pt x="562220" y="1347367"/>
                    <a:pt x="564911" y="1348246"/>
                  </a:cubicBezTo>
                  <a:cubicBezTo>
                    <a:pt x="567601" y="1349124"/>
                    <a:pt x="569394" y="1350003"/>
                    <a:pt x="572084" y="1350003"/>
                  </a:cubicBezTo>
                  <a:cubicBezTo>
                    <a:pt x="576568" y="1350003"/>
                    <a:pt x="580155" y="1351760"/>
                    <a:pt x="582845" y="1355275"/>
                  </a:cubicBezTo>
                  <a:cubicBezTo>
                    <a:pt x="583742" y="1356153"/>
                    <a:pt x="584639" y="1357032"/>
                    <a:pt x="585535" y="1358789"/>
                  </a:cubicBezTo>
                  <a:cubicBezTo>
                    <a:pt x="584639" y="1361425"/>
                    <a:pt x="590019" y="1368454"/>
                    <a:pt x="593606" y="1368454"/>
                  </a:cubicBezTo>
                  <a:cubicBezTo>
                    <a:pt x="599883" y="1368454"/>
                    <a:pt x="606160" y="1370211"/>
                    <a:pt x="611541" y="1374604"/>
                  </a:cubicBezTo>
                  <a:cubicBezTo>
                    <a:pt x="612437" y="1375483"/>
                    <a:pt x="614231" y="1375483"/>
                    <a:pt x="616024" y="1374604"/>
                  </a:cubicBezTo>
                  <a:cubicBezTo>
                    <a:pt x="618715" y="1373725"/>
                    <a:pt x="620508" y="1373725"/>
                    <a:pt x="622301" y="1376361"/>
                  </a:cubicBezTo>
                  <a:cubicBezTo>
                    <a:pt x="623198" y="1377240"/>
                    <a:pt x="626785" y="1377240"/>
                    <a:pt x="628579" y="1377240"/>
                  </a:cubicBezTo>
                  <a:cubicBezTo>
                    <a:pt x="633062" y="1377240"/>
                    <a:pt x="638443" y="1376361"/>
                    <a:pt x="642926" y="1377240"/>
                  </a:cubicBezTo>
                  <a:cubicBezTo>
                    <a:pt x="650997" y="1378119"/>
                    <a:pt x="658171" y="1378997"/>
                    <a:pt x="666241" y="1380754"/>
                  </a:cubicBezTo>
                  <a:cubicBezTo>
                    <a:pt x="668035" y="1380754"/>
                    <a:pt x="669828" y="1381633"/>
                    <a:pt x="670725" y="1382512"/>
                  </a:cubicBezTo>
                  <a:cubicBezTo>
                    <a:pt x="672519" y="1386905"/>
                    <a:pt x="677002" y="1386905"/>
                    <a:pt x="679692" y="1387783"/>
                  </a:cubicBezTo>
                  <a:cubicBezTo>
                    <a:pt x="682383" y="1388662"/>
                    <a:pt x="685970" y="1389541"/>
                    <a:pt x="687763" y="1389541"/>
                  </a:cubicBezTo>
                  <a:cubicBezTo>
                    <a:pt x="688660" y="1388662"/>
                    <a:pt x="690453" y="1387783"/>
                    <a:pt x="692247" y="1386026"/>
                  </a:cubicBezTo>
                  <a:cubicBezTo>
                    <a:pt x="688660" y="1386026"/>
                    <a:pt x="686866" y="1386905"/>
                    <a:pt x="685073" y="1386905"/>
                  </a:cubicBezTo>
                  <a:cubicBezTo>
                    <a:pt x="688660" y="1382512"/>
                    <a:pt x="692247" y="1381633"/>
                    <a:pt x="696730" y="1384269"/>
                  </a:cubicBezTo>
                  <a:cubicBezTo>
                    <a:pt x="702111" y="1388662"/>
                    <a:pt x="706594" y="1388662"/>
                    <a:pt x="712872" y="1384269"/>
                  </a:cubicBezTo>
                  <a:lnTo>
                    <a:pt x="718252" y="1381633"/>
                  </a:lnTo>
                  <a:lnTo>
                    <a:pt x="718252" y="1377240"/>
                  </a:lnTo>
                  <a:cubicBezTo>
                    <a:pt x="720942" y="1378119"/>
                    <a:pt x="723632" y="1379876"/>
                    <a:pt x="725426" y="1379876"/>
                  </a:cubicBezTo>
                  <a:cubicBezTo>
                    <a:pt x="730806" y="1377240"/>
                    <a:pt x="736187" y="1374604"/>
                    <a:pt x="740670" y="1371090"/>
                  </a:cubicBezTo>
                  <a:cubicBezTo>
                    <a:pt x="746051" y="1367575"/>
                    <a:pt x="750534" y="1363182"/>
                    <a:pt x="755018" y="1359668"/>
                  </a:cubicBezTo>
                  <a:cubicBezTo>
                    <a:pt x="755915" y="1359668"/>
                    <a:pt x="755915" y="1358789"/>
                    <a:pt x="756812" y="1358789"/>
                  </a:cubicBezTo>
                  <a:cubicBezTo>
                    <a:pt x="763089" y="1357032"/>
                    <a:pt x="768469" y="1356153"/>
                    <a:pt x="774746" y="1354396"/>
                  </a:cubicBezTo>
                  <a:cubicBezTo>
                    <a:pt x="778333" y="1353517"/>
                    <a:pt x="781023" y="1351760"/>
                    <a:pt x="784610" y="1350881"/>
                  </a:cubicBezTo>
                  <a:cubicBezTo>
                    <a:pt x="787301" y="1350003"/>
                    <a:pt x="789094" y="1350003"/>
                    <a:pt x="791784" y="1349124"/>
                  </a:cubicBezTo>
                  <a:lnTo>
                    <a:pt x="800751" y="1349124"/>
                  </a:lnTo>
                  <a:cubicBezTo>
                    <a:pt x="802545" y="1349124"/>
                    <a:pt x="805235" y="1349124"/>
                    <a:pt x="807029" y="1348246"/>
                  </a:cubicBezTo>
                  <a:cubicBezTo>
                    <a:pt x="807925" y="1346488"/>
                    <a:pt x="809719" y="1343852"/>
                    <a:pt x="810616" y="1343852"/>
                  </a:cubicBezTo>
                  <a:cubicBezTo>
                    <a:pt x="813306" y="1343852"/>
                    <a:pt x="815099" y="1345610"/>
                    <a:pt x="817789" y="1346488"/>
                  </a:cubicBezTo>
                  <a:cubicBezTo>
                    <a:pt x="818686" y="1346488"/>
                    <a:pt x="818686" y="1347367"/>
                    <a:pt x="818686" y="1348246"/>
                  </a:cubicBezTo>
                  <a:cubicBezTo>
                    <a:pt x="822273" y="1351760"/>
                    <a:pt x="824963" y="1356153"/>
                    <a:pt x="828550" y="1359668"/>
                  </a:cubicBezTo>
                  <a:cubicBezTo>
                    <a:pt x="833034" y="1364061"/>
                    <a:pt x="837518" y="1364061"/>
                    <a:pt x="840208" y="1361425"/>
                  </a:cubicBezTo>
                  <a:cubicBezTo>
                    <a:pt x="844691" y="1357910"/>
                    <a:pt x="848278" y="1355275"/>
                    <a:pt x="854556" y="1357032"/>
                  </a:cubicBezTo>
                  <a:cubicBezTo>
                    <a:pt x="855452" y="1357032"/>
                    <a:pt x="857246" y="1357910"/>
                    <a:pt x="858142" y="1357032"/>
                  </a:cubicBezTo>
                  <a:cubicBezTo>
                    <a:pt x="862626" y="1355275"/>
                    <a:pt x="868007" y="1353517"/>
                    <a:pt x="872490" y="1350881"/>
                  </a:cubicBezTo>
                  <a:cubicBezTo>
                    <a:pt x="875180" y="1350003"/>
                    <a:pt x="878767" y="1350003"/>
                    <a:pt x="879664" y="1348246"/>
                  </a:cubicBezTo>
                  <a:cubicBezTo>
                    <a:pt x="882354" y="1342974"/>
                    <a:pt x="886838" y="1340338"/>
                    <a:pt x="891322" y="1336823"/>
                  </a:cubicBezTo>
                  <a:cubicBezTo>
                    <a:pt x="894012" y="1334188"/>
                    <a:pt x="896702" y="1330673"/>
                    <a:pt x="899392" y="1329794"/>
                  </a:cubicBezTo>
                  <a:cubicBezTo>
                    <a:pt x="905669" y="1328037"/>
                    <a:pt x="910153" y="1322765"/>
                    <a:pt x="915533" y="1319251"/>
                  </a:cubicBezTo>
                  <a:cubicBezTo>
                    <a:pt x="920017" y="1316615"/>
                    <a:pt x="922707" y="1311344"/>
                    <a:pt x="927191" y="1310465"/>
                  </a:cubicBezTo>
                  <a:cubicBezTo>
                    <a:pt x="934365" y="1308708"/>
                    <a:pt x="939745" y="1304315"/>
                    <a:pt x="946022" y="1299922"/>
                  </a:cubicBezTo>
                  <a:cubicBezTo>
                    <a:pt x="949609" y="1297286"/>
                    <a:pt x="954093" y="1295528"/>
                    <a:pt x="958577" y="1296407"/>
                  </a:cubicBezTo>
                  <a:cubicBezTo>
                    <a:pt x="961267" y="1297286"/>
                    <a:pt x="964854" y="1296407"/>
                    <a:pt x="966647" y="1295528"/>
                  </a:cubicBezTo>
                  <a:cubicBezTo>
                    <a:pt x="970234" y="1293771"/>
                    <a:pt x="973821" y="1291135"/>
                    <a:pt x="977408" y="1289378"/>
                  </a:cubicBezTo>
                  <a:cubicBezTo>
                    <a:pt x="980098" y="1287621"/>
                    <a:pt x="982788" y="1285864"/>
                    <a:pt x="985479" y="1285864"/>
                  </a:cubicBezTo>
                  <a:cubicBezTo>
                    <a:pt x="994446" y="1284985"/>
                    <a:pt x="1001620" y="1283228"/>
                    <a:pt x="1006104" y="1274441"/>
                  </a:cubicBezTo>
                  <a:cubicBezTo>
                    <a:pt x="1007897" y="1270927"/>
                    <a:pt x="1016864" y="1266534"/>
                    <a:pt x="1020451" y="1268291"/>
                  </a:cubicBezTo>
                  <a:cubicBezTo>
                    <a:pt x="1026728" y="1270927"/>
                    <a:pt x="1031212" y="1269170"/>
                    <a:pt x="1034799" y="1263898"/>
                  </a:cubicBezTo>
                  <a:cubicBezTo>
                    <a:pt x="1037489" y="1261262"/>
                    <a:pt x="1041076" y="1262141"/>
                    <a:pt x="1043766" y="1263898"/>
                  </a:cubicBezTo>
                  <a:cubicBezTo>
                    <a:pt x="1045560" y="1265655"/>
                    <a:pt x="1047353" y="1266534"/>
                    <a:pt x="1049147" y="1266534"/>
                  </a:cubicBezTo>
                  <a:cubicBezTo>
                    <a:pt x="1055424" y="1267413"/>
                    <a:pt x="1062598" y="1266534"/>
                    <a:pt x="1068875" y="1267413"/>
                  </a:cubicBezTo>
                  <a:cubicBezTo>
                    <a:pt x="1074255" y="1268291"/>
                    <a:pt x="1079636" y="1266534"/>
                    <a:pt x="1083223" y="1263020"/>
                  </a:cubicBezTo>
                  <a:cubicBezTo>
                    <a:pt x="1086810" y="1259505"/>
                    <a:pt x="1089500" y="1259505"/>
                    <a:pt x="1094880" y="1261262"/>
                  </a:cubicBezTo>
                  <a:cubicBezTo>
                    <a:pt x="1099364" y="1263020"/>
                    <a:pt x="1102951" y="1267413"/>
                    <a:pt x="1109228" y="1266534"/>
                  </a:cubicBezTo>
                  <a:cubicBezTo>
                    <a:pt x="1114608" y="1265655"/>
                    <a:pt x="1120885" y="1268291"/>
                    <a:pt x="1127163" y="1265655"/>
                  </a:cubicBezTo>
                  <a:lnTo>
                    <a:pt x="1130750" y="1265655"/>
                  </a:lnTo>
                  <a:cubicBezTo>
                    <a:pt x="1136130" y="1267413"/>
                    <a:pt x="1141510" y="1268291"/>
                    <a:pt x="1145994" y="1272684"/>
                  </a:cubicBezTo>
                  <a:cubicBezTo>
                    <a:pt x="1151374" y="1277077"/>
                    <a:pt x="1152271" y="1244568"/>
                    <a:pt x="1157652" y="1248083"/>
                  </a:cubicBezTo>
                  <a:cubicBezTo>
                    <a:pt x="1165722" y="1253355"/>
                    <a:pt x="1163929" y="1248083"/>
                    <a:pt x="1171999" y="1252476"/>
                  </a:cubicBezTo>
                  <a:cubicBezTo>
                    <a:pt x="1178276" y="1255112"/>
                    <a:pt x="1175586" y="1245447"/>
                    <a:pt x="1182760" y="1247204"/>
                  </a:cubicBezTo>
                  <a:cubicBezTo>
                    <a:pt x="1183657" y="1247204"/>
                    <a:pt x="1194418" y="1254233"/>
                    <a:pt x="1194418" y="1253355"/>
                  </a:cubicBezTo>
                  <a:cubicBezTo>
                    <a:pt x="1198901" y="1250719"/>
                    <a:pt x="1203385" y="1224360"/>
                    <a:pt x="1207869" y="1225239"/>
                  </a:cubicBezTo>
                  <a:cubicBezTo>
                    <a:pt x="1216836" y="1227875"/>
                    <a:pt x="1224907" y="1226117"/>
                    <a:pt x="1232977" y="1222603"/>
                  </a:cubicBezTo>
                  <a:cubicBezTo>
                    <a:pt x="1237461" y="1220846"/>
                    <a:pt x="1244635" y="1214695"/>
                    <a:pt x="1248222" y="1217331"/>
                  </a:cubicBezTo>
                  <a:cubicBezTo>
                    <a:pt x="1254499" y="1221724"/>
                    <a:pt x="1260776" y="1223482"/>
                    <a:pt x="1267950" y="1224360"/>
                  </a:cubicBezTo>
                  <a:cubicBezTo>
                    <a:pt x="1268847" y="1224360"/>
                    <a:pt x="1269743" y="1225239"/>
                    <a:pt x="1270640" y="1226117"/>
                  </a:cubicBezTo>
                  <a:cubicBezTo>
                    <a:pt x="1273330" y="1229632"/>
                    <a:pt x="1285884" y="1219967"/>
                    <a:pt x="1288575" y="1223482"/>
                  </a:cubicBezTo>
                  <a:cubicBezTo>
                    <a:pt x="1292162" y="1228753"/>
                    <a:pt x="1295749" y="1234025"/>
                    <a:pt x="1299335" y="1238418"/>
                  </a:cubicBezTo>
                  <a:cubicBezTo>
                    <a:pt x="1301129" y="1240175"/>
                    <a:pt x="1303819" y="1241054"/>
                    <a:pt x="1304716" y="1242811"/>
                  </a:cubicBezTo>
                  <a:cubicBezTo>
                    <a:pt x="1305613" y="1247204"/>
                    <a:pt x="1307406" y="1248962"/>
                    <a:pt x="1311890" y="1248962"/>
                  </a:cubicBezTo>
                  <a:cubicBezTo>
                    <a:pt x="1314580" y="1248962"/>
                    <a:pt x="1317270" y="1249840"/>
                    <a:pt x="1319064" y="1251597"/>
                  </a:cubicBezTo>
                  <a:cubicBezTo>
                    <a:pt x="1323547" y="1254233"/>
                    <a:pt x="1327134" y="1256869"/>
                    <a:pt x="1330721" y="1259505"/>
                  </a:cubicBezTo>
                  <a:cubicBezTo>
                    <a:pt x="1335205" y="1262141"/>
                    <a:pt x="1339688" y="1264777"/>
                    <a:pt x="1341482" y="1269170"/>
                  </a:cubicBezTo>
                  <a:cubicBezTo>
                    <a:pt x="1342379" y="1270927"/>
                    <a:pt x="1343276" y="1271806"/>
                    <a:pt x="1344172" y="1272684"/>
                  </a:cubicBezTo>
                  <a:cubicBezTo>
                    <a:pt x="1347759" y="1276199"/>
                    <a:pt x="1351346" y="1278835"/>
                    <a:pt x="1354933" y="1282349"/>
                  </a:cubicBezTo>
                  <a:cubicBezTo>
                    <a:pt x="1360313" y="1286742"/>
                    <a:pt x="1364797" y="1292014"/>
                    <a:pt x="1370177" y="1296407"/>
                  </a:cubicBezTo>
                  <a:cubicBezTo>
                    <a:pt x="1371971" y="1297286"/>
                    <a:pt x="1373764" y="1299043"/>
                    <a:pt x="1375558" y="1299922"/>
                  </a:cubicBezTo>
                  <a:cubicBezTo>
                    <a:pt x="1379145" y="1301679"/>
                    <a:pt x="1382732" y="1303436"/>
                    <a:pt x="1385422" y="1306072"/>
                  </a:cubicBezTo>
                  <a:cubicBezTo>
                    <a:pt x="1388112" y="1308708"/>
                    <a:pt x="1400666" y="1292892"/>
                    <a:pt x="1402460" y="1296407"/>
                  </a:cubicBezTo>
                  <a:cubicBezTo>
                    <a:pt x="1402460" y="1297286"/>
                    <a:pt x="1403357" y="1297286"/>
                    <a:pt x="1404253" y="1297286"/>
                  </a:cubicBezTo>
                  <a:cubicBezTo>
                    <a:pt x="1409634" y="1301679"/>
                    <a:pt x="1415014" y="1299922"/>
                    <a:pt x="1420395" y="1298164"/>
                  </a:cubicBezTo>
                  <a:cubicBezTo>
                    <a:pt x="1422188" y="1297286"/>
                    <a:pt x="1423982" y="1296407"/>
                    <a:pt x="1424878" y="1297286"/>
                  </a:cubicBezTo>
                  <a:cubicBezTo>
                    <a:pt x="1431155" y="1299922"/>
                    <a:pt x="1435639" y="1306072"/>
                    <a:pt x="1443710" y="1306950"/>
                  </a:cubicBezTo>
                  <a:cubicBezTo>
                    <a:pt x="1443710" y="1306950"/>
                    <a:pt x="1444606" y="1306950"/>
                    <a:pt x="1444606" y="1307829"/>
                  </a:cubicBezTo>
                  <a:cubicBezTo>
                    <a:pt x="1446400" y="1313101"/>
                    <a:pt x="1451780" y="1313101"/>
                    <a:pt x="1456264" y="1313979"/>
                  </a:cubicBezTo>
                  <a:cubicBezTo>
                    <a:pt x="1458954" y="1313979"/>
                    <a:pt x="1461644" y="1314858"/>
                    <a:pt x="1463438" y="1315737"/>
                  </a:cubicBezTo>
                  <a:cubicBezTo>
                    <a:pt x="1468818" y="1318372"/>
                    <a:pt x="1474199" y="1321887"/>
                    <a:pt x="1480476" y="1323644"/>
                  </a:cubicBezTo>
                  <a:cubicBezTo>
                    <a:pt x="1488546" y="1326280"/>
                    <a:pt x="1496617" y="1328037"/>
                    <a:pt x="1502894" y="1332430"/>
                  </a:cubicBezTo>
                  <a:cubicBezTo>
                    <a:pt x="1503791" y="1332430"/>
                    <a:pt x="1504688" y="1332430"/>
                    <a:pt x="1504688" y="1333309"/>
                  </a:cubicBezTo>
                  <a:cubicBezTo>
                    <a:pt x="1507378" y="1335066"/>
                    <a:pt x="1511861" y="1335945"/>
                    <a:pt x="1513655" y="1338581"/>
                  </a:cubicBezTo>
                  <a:cubicBezTo>
                    <a:pt x="1516345" y="1343852"/>
                    <a:pt x="1523519" y="1342974"/>
                    <a:pt x="1527106" y="1347367"/>
                  </a:cubicBezTo>
                  <a:lnTo>
                    <a:pt x="1528003" y="1347367"/>
                  </a:lnTo>
                  <a:cubicBezTo>
                    <a:pt x="1531590" y="1347367"/>
                    <a:pt x="1535176" y="1348246"/>
                    <a:pt x="1539660" y="1348246"/>
                  </a:cubicBezTo>
                  <a:cubicBezTo>
                    <a:pt x="1541454" y="1347367"/>
                    <a:pt x="1544144" y="1345610"/>
                    <a:pt x="1545937" y="1345610"/>
                  </a:cubicBezTo>
                  <a:cubicBezTo>
                    <a:pt x="1554008" y="1348246"/>
                    <a:pt x="1562078" y="1348246"/>
                    <a:pt x="1567459" y="1341217"/>
                  </a:cubicBezTo>
                  <a:cubicBezTo>
                    <a:pt x="1568356" y="1340338"/>
                    <a:pt x="1570149" y="1340338"/>
                    <a:pt x="1571943" y="1340338"/>
                  </a:cubicBezTo>
                  <a:lnTo>
                    <a:pt x="1579117" y="1340338"/>
                  </a:lnTo>
                  <a:cubicBezTo>
                    <a:pt x="1587187" y="1338581"/>
                    <a:pt x="1594361" y="1336823"/>
                    <a:pt x="1602431" y="1335945"/>
                  </a:cubicBezTo>
                  <a:cubicBezTo>
                    <a:pt x="1606018" y="1335066"/>
                    <a:pt x="1610502" y="1336823"/>
                    <a:pt x="1614089" y="1337702"/>
                  </a:cubicBezTo>
                  <a:cubicBezTo>
                    <a:pt x="1617676" y="1338581"/>
                    <a:pt x="1621263" y="1338581"/>
                    <a:pt x="1624850" y="1338581"/>
                  </a:cubicBezTo>
                  <a:cubicBezTo>
                    <a:pt x="1629333" y="1338581"/>
                    <a:pt x="1632920" y="1336823"/>
                    <a:pt x="1637404" y="1336823"/>
                  </a:cubicBezTo>
                  <a:cubicBezTo>
                    <a:pt x="1640991" y="1335945"/>
                    <a:pt x="1645475" y="1335945"/>
                    <a:pt x="1649062" y="1335066"/>
                  </a:cubicBezTo>
                  <a:cubicBezTo>
                    <a:pt x="1657132" y="1333309"/>
                    <a:pt x="1664306" y="1331552"/>
                    <a:pt x="1672377" y="1330673"/>
                  </a:cubicBezTo>
                  <a:cubicBezTo>
                    <a:pt x="1677757" y="1300800"/>
                    <a:pt x="1676860" y="1265655"/>
                    <a:pt x="1676860" y="1229632"/>
                  </a:cubicBezTo>
                  <a:close/>
                </a:path>
              </a:pathLst>
            </a:custGeom>
            <a:blipFill>
              <a:blip r:embed="rId3"/>
              <a:stretch>
                <a:fillRect l="-82599" t="-201126" r="-47" b="-22723"/>
              </a:stretch>
            </a:blipFill>
          </p:spPr>
          <p:txBody>
            <a:bodyPr/>
            <a:lstStyle/>
            <a:p>
              <a:endParaRPr lang="sr-Latn-RS"/>
            </a:p>
          </p:txBody>
        </p:sp>
      </p:grpSp>
      <p:grpSp>
        <p:nvGrpSpPr>
          <p:cNvPr id="5" name="Group 5"/>
          <p:cNvGrpSpPr/>
          <p:nvPr/>
        </p:nvGrpSpPr>
        <p:grpSpPr>
          <a:xfrm rot="3462152">
            <a:off x="-4768368" y="4151101"/>
            <a:ext cx="6988557" cy="5105374"/>
            <a:chOff x="0" y="0"/>
            <a:chExt cx="2679708" cy="1957616"/>
          </a:xfrm>
        </p:grpSpPr>
        <p:sp>
          <p:nvSpPr>
            <p:cNvPr id="6" name="Freeform 6"/>
            <p:cNvSpPr/>
            <p:nvPr/>
          </p:nvSpPr>
          <p:spPr>
            <a:xfrm>
              <a:off x="-770" y="-1274"/>
              <a:ext cx="2679135" cy="1953947"/>
            </a:xfrm>
            <a:custGeom>
              <a:avLst/>
              <a:gdLst/>
              <a:ahLst/>
              <a:cxnLst/>
              <a:rect l="l" t="t" r="r" b="b"/>
              <a:pathLst>
                <a:path w="2679135" h="1953947">
                  <a:moveTo>
                    <a:pt x="2679045" y="1729019"/>
                  </a:moveTo>
                  <a:cubicBezTo>
                    <a:pt x="2677612" y="1240850"/>
                    <a:pt x="2660416" y="580896"/>
                    <a:pt x="2660416" y="93964"/>
                  </a:cubicBezTo>
                  <a:cubicBezTo>
                    <a:pt x="2660416" y="86549"/>
                    <a:pt x="2661849" y="79134"/>
                    <a:pt x="2661849" y="72954"/>
                  </a:cubicBezTo>
                  <a:cubicBezTo>
                    <a:pt x="2660416" y="71719"/>
                    <a:pt x="2658983" y="71719"/>
                    <a:pt x="2657550" y="70483"/>
                  </a:cubicBezTo>
                  <a:cubicBezTo>
                    <a:pt x="2657550" y="70483"/>
                    <a:pt x="2656117" y="71719"/>
                    <a:pt x="2656117" y="72954"/>
                  </a:cubicBezTo>
                  <a:cubicBezTo>
                    <a:pt x="2653251" y="79134"/>
                    <a:pt x="2647519" y="79134"/>
                    <a:pt x="2641787" y="79134"/>
                  </a:cubicBezTo>
                  <a:cubicBezTo>
                    <a:pt x="2634622" y="77898"/>
                    <a:pt x="2627457" y="71719"/>
                    <a:pt x="2618859" y="74190"/>
                  </a:cubicBezTo>
                  <a:cubicBezTo>
                    <a:pt x="2615993" y="75426"/>
                    <a:pt x="2610261" y="72954"/>
                    <a:pt x="2608828" y="70483"/>
                  </a:cubicBezTo>
                  <a:cubicBezTo>
                    <a:pt x="2604529" y="65539"/>
                    <a:pt x="2598797" y="65539"/>
                    <a:pt x="2593065" y="68011"/>
                  </a:cubicBezTo>
                  <a:cubicBezTo>
                    <a:pt x="2590199" y="69247"/>
                    <a:pt x="2587333" y="68011"/>
                    <a:pt x="2584467" y="68011"/>
                  </a:cubicBezTo>
                  <a:cubicBezTo>
                    <a:pt x="2580168" y="68011"/>
                    <a:pt x="2574436" y="66775"/>
                    <a:pt x="2570137" y="65539"/>
                  </a:cubicBezTo>
                  <a:cubicBezTo>
                    <a:pt x="2568704" y="65539"/>
                    <a:pt x="2565838" y="64303"/>
                    <a:pt x="2564405" y="64303"/>
                  </a:cubicBezTo>
                  <a:cubicBezTo>
                    <a:pt x="2560106" y="63067"/>
                    <a:pt x="2555807" y="59360"/>
                    <a:pt x="2551508" y="64303"/>
                  </a:cubicBezTo>
                  <a:cubicBezTo>
                    <a:pt x="2551508" y="64303"/>
                    <a:pt x="2548642" y="64303"/>
                    <a:pt x="2547209" y="63067"/>
                  </a:cubicBezTo>
                  <a:cubicBezTo>
                    <a:pt x="2545776" y="60596"/>
                    <a:pt x="2544343" y="56888"/>
                    <a:pt x="2542910" y="54416"/>
                  </a:cubicBezTo>
                  <a:cubicBezTo>
                    <a:pt x="2540044" y="50709"/>
                    <a:pt x="2540044" y="44529"/>
                    <a:pt x="2535745" y="42058"/>
                  </a:cubicBezTo>
                  <a:cubicBezTo>
                    <a:pt x="2532879" y="40822"/>
                    <a:pt x="2531446" y="39586"/>
                    <a:pt x="2530013" y="37114"/>
                  </a:cubicBezTo>
                  <a:cubicBezTo>
                    <a:pt x="2530013" y="35878"/>
                    <a:pt x="2527147" y="34642"/>
                    <a:pt x="2527147" y="33407"/>
                  </a:cubicBezTo>
                  <a:lnTo>
                    <a:pt x="2522848" y="29699"/>
                  </a:lnTo>
                  <a:cubicBezTo>
                    <a:pt x="2521415" y="27227"/>
                    <a:pt x="2519982" y="23520"/>
                    <a:pt x="2517116" y="22284"/>
                  </a:cubicBezTo>
                  <a:cubicBezTo>
                    <a:pt x="2511384" y="18576"/>
                    <a:pt x="2509951" y="13633"/>
                    <a:pt x="2512817" y="7453"/>
                  </a:cubicBezTo>
                  <a:cubicBezTo>
                    <a:pt x="2508518" y="6217"/>
                    <a:pt x="2505652" y="3746"/>
                    <a:pt x="2501353" y="3746"/>
                  </a:cubicBezTo>
                  <a:cubicBezTo>
                    <a:pt x="2484157" y="4982"/>
                    <a:pt x="2465528" y="7453"/>
                    <a:pt x="2448332" y="8689"/>
                  </a:cubicBezTo>
                  <a:cubicBezTo>
                    <a:pt x="2445466" y="8689"/>
                    <a:pt x="2441167" y="9925"/>
                    <a:pt x="2439735" y="11161"/>
                  </a:cubicBezTo>
                  <a:cubicBezTo>
                    <a:pt x="2428270" y="17340"/>
                    <a:pt x="2416806" y="12397"/>
                    <a:pt x="2405342" y="11161"/>
                  </a:cubicBezTo>
                  <a:cubicBezTo>
                    <a:pt x="2396744" y="11161"/>
                    <a:pt x="2388146" y="7453"/>
                    <a:pt x="2379548" y="6217"/>
                  </a:cubicBezTo>
                  <a:cubicBezTo>
                    <a:pt x="2369517" y="4982"/>
                    <a:pt x="2360920" y="6217"/>
                    <a:pt x="2350889" y="4982"/>
                  </a:cubicBezTo>
                  <a:cubicBezTo>
                    <a:pt x="2349456" y="4982"/>
                    <a:pt x="2348022" y="3746"/>
                    <a:pt x="2346589" y="2510"/>
                  </a:cubicBezTo>
                  <a:cubicBezTo>
                    <a:pt x="2343724" y="-1266"/>
                    <a:pt x="2337991" y="4"/>
                    <a:pt x="2335125" y="1274"/>
                  </a:cubicBezTo>
                  <a:cubicBezTo>
                    <a:pt x="2330826" y="3746"/>
                    <a:pt x="2329394" y="7453"/>
                    <a:pt x="2326527" y="11161"/>
                  </a:cubicBezTo>
                  <a:cubicBezTo>
                    <a:pt x="2319362" y="12397"/>
                    <a:pt x="2309331" y="13633"/>
                    <a:pt x="2302166" y="17340"/>
                  </a:cubicBezTo>
                  <a:cubicBezTo>
                    <a:pt x="2296435" y="19812"/>
                    <a:pt x="2293569" y="21048"/>
                    <a:pt x="2289269" y="18576"/>
                  </a:cubicBezTo>
                  <a:lnTo>
                    <a:pt x="2287836" y="19812"/>
                  </a:lnTo>
                  <a:cubicBezTo>
                    <a:pt x="2290702" y="22284"/>
                    <a:pt x="2292136" y="25991"/>
                    <a:pt x="2295001" y="28463"/>
                  </a:cubicBezTo>
                  <a:cubicBezTo>
                    <a:pt x="2290702" y="29699"/>
                    <a:pt x="2284970" y="32171"/>
                    <a:pt x="2282105" y="30935"/>
                  </a:cubicBezTo>
                  <a:cubicBezTo>
                    <a:pt x="2274940" y="29699"/>
                    <a:pt x="2272074" y="32171"/>
                    <a:pt x="2266341" y="34642"/>
                  </a:cubicBezTo>
                  <a:cubicBezTo>
                    <a:pt x="2260610" y="38350"/>
                    <a:pt x="2253445" y="40822"/>
                    <a:pt x="2247713" y="43294"/>
                  </a:cubicBezTo>
                  <a:cubicBezTo>
                    <a:pt x="2246280" y="43294"/>
                    <a:pt x="2244846" y="43294"/>
                    <a:pt x="2243414" y="42058"/>
                  </a:cubicBezTo>
                  <a:cubicBezTo>
                    <a:pt x="2241980" y="42058"/>
                    <a:pt x="2240547" y="40822"/>
                    <a:pt x="2240547" y="40822"/>
                  </a:cubicBezTo>
                  <a:cubicBezTo>
                    <a:pt x="2233382" y="43294"/>
                    <a:pt x="2226217" y="45765"/>
                    <a:pt x="2219052" y="43294"/>
                  </a:cubicBezTo>
                  <a:cubicBezTo>
                    <a:pt x="2217620" y="43294"/>
                    <a:pt x="2217620" y="44529"/>
                    <a:pt x="2216187" y="44529"/>
                  </a:cubicBezTo>
                  <a:cubicBezTo>
                    <a:pt x="2207589" y="47001"/>
                    <a:pt x="2201857" y="55652"/>
                    <a:pt x="2190393" y="55652"/>
                  </a:cubicBezTo>
                  <a:cubicBezTo>
                    <a:pt x="2181795" y="55652"/>
                    <a:pt x="2173197" y="61832"/>
                    <a:pt x="2164599" y="61832"/>
                  </a:cubicBezTo>
                  <a:cubicBezTo>
                    <a:pt x="2154567" y="63067"/>
                    <a:pt x="2145970" y="65539"/>
                    <a:pt x="2137372" y="69247"/>
                  </a:cubicBezTo>
                  <a:cubicBezTo>
                    <a:pt x="2134506" y="70483"/>
                    <a:pt x="2131640" y="70483"/>
                    <a:pt x="2130206" y="70483"/>
                  </a:cubicBezTo>
                  <a:cubicBezTo>
                    <a:pt x="2123042" y="68011"/>
                    <a:pt x="2118742" y="71719"/>
                    <a:pt x="2115877" y="75426"/>
                  </a:cubicBezTo>
                  <a:cubicBezTo>
                    <a:pt x="2108711" y="84077"/>
                    <a:pt x="2097247" y="86549"/>
                    <a:pt x="2087216" y="89021"/>
                  </a:cubicBezTo>
                  <a:cubicBezTo>
                    <a:pt x="2074320" y="91492"/>
                    <a:pt x="2061423" y="92728"/>
                    <a:pt x="2048526" y="93964"/>
                  </a:cubicBezTo>
                  <a:cubicBezTo>
                    <a:pt x="2047093" y="93964"/>
                    <a:pt x="2045660" y="97672"/>
                    <a:pt x="2042794" y="98908"/>
                  </a:cubicBezTo>
                  <a:cubicBezTo>
                    <a:pt x="2041361" y="98908"/>
                    <a:pt x="2039928" y="97672"/>
                    <a:pt x="2039928" y="97672"/>
                  </a:cubicBezTo>
                  <a:cubicBezTo>
                    <a:pt x="2032763" y="105087"/>
                    <a:pt x="2028464" y="116210"/>
                    <a:pt x="2014134" y="114974"/>
                  </a:cubicBezTo>
                  <a:lnTo>
                    <a:pt x="2012701" y="114974"/>
                  </a:lnTo>
                  <a:cubicBezTo>
                    <a:pt x="2001237" y="121153"/>
                    <a:pt x="1989773" y="118682"/>
                    <a:pt x="1979742" y="116210"/>
                  </a:cubicBezTo>
                  <a:cubicBezTo>
                    <a:pt x="1976876" y="116210"/>
                    <a:pt x="1972577" y="113738"/>
                    <a:pt x="1971144" y="111266"/>
                  </a:cubicBezTo>
                  <a:cubicBezTo>
                    <a:pt x="1966845" y="103851"/>
                    <a:pt x="1955381" y="101379"/>
                    <a:pt x="1946783" y="103851"/>
                  </a:cubicBezTo>
                  <a:cubicBezTo>
                    <a:pt x="1939618" y="106323"/>
                    <a:pt x="1932453" y="107559"/>
                    <a:pt x="1925288" y="110030"/>
                  </a:cubicBezTo>
                  <a:cubicBezTo>
                    <a:pt x="1913824" y="112502"/>
                    <a:pt x="1903793" y="113738"/>
                    <a:pt x="1892329" y="108795"/>
                  </a:cubicBezTo>
                  <a:cubicBezTo>
                    <a:pt x="1880865" y="103851"/>
                    <a:pt x="1872267" y="107559"/>
                    <a:pt x="1866535" y="118682"/>
                  </a:cubicBezTo>
                  <a:cubicBezTo>
                    <a:pt x="1862236" y="126097"/>
                    <a:pt x="1850772" y="127333"/>
                    <a:pt x="1843607" y="121153"/>
                  </a:cubicBezTo>
                  <a:cubicBezTo>
                    <a:pt x="1839308" y="117446"/>
                    <a:pt x="1836442" y="118682"/>
                    <a:pt x="1832143" y="121153"/>
                  </a:cubicBezTo>
                  <a:lnTo>
                    <a:pt x="1823545" y="128568"/>
                  </a:lnTo>
                  <a:cubicBezTo>
                    <a:pt x="1822112" y="129804"/>
                    <a:pt x="1819246" y="129804"/>
                    <a:pt x="1817813" y="129804"/>
                  </a:cubicBezTo>
                  <a:lnTo>
                    <a:pt x="1809215" y="129804"/>
                  </a:lnTo>
                  <a:cubicBezTo>
                    <a:pt x="1803483" y="129804"/>
                    <a:pt x="1797751" y="128568"/>
                    <a:pt x="1792019" y="127333"/>
                  </a:cubicBezTo>
                  <a:cubicBezTo>
                    <a:pt x="1784854" y="126097"/>
                    <a:pt x="1779122" y="122389"/>
                    <a:pt x="1771957" y="121153"/>
                  </a:cubicBezTo>
                  <a:cubicBezTo>
                    <a:pt x="1760493" y="119917"/>
                    <a:pt x="1757627" y="111266"/>
                    <a:pt x="1753328" y="105087"/>
                  </a:cubicBezTo>
                  <a:cubicBezTo>
                    <a:pt x="1750462" y="101379"/>
                    <a:pt x="1744730" y="96436"/>
                    <a:pt x="1738998" y="97672"/>
                  </a:cubicBezTo>
                  <a:cubicBezTo>
                    <a:pt x="1733266" y="100143"/>
                    <a:pt x="1727534" y="97672"/>
                    <a:pt x="1723235" y="96436"/>
                  </a:cubicBezTo>
                  <a:cubicBezTo>
                    <a:pt x="1721802" y="96436"/>
                    <a:pt x="1718936" y="95200"/>
                    <a:pt x="1717503" y="95200"/>
                  </a:cubicBezTo>
                  <a:cubicBezTo>
                    <a:pt x="1707472" y="92728"/>
                    <a:pt x="1700307" y="97672"/>
                    <a:pt x="1693142" y="103851"/>
                  </a:cubicBezTo>
                  <a:lnTo>
                    <a:pt x="1687410" y="108795"/>
                  </a:lnTo>
                  <a:cubicBezTo>
                    <a:pt x="1685977" y="110030"/>
                    <a:pt x="1685977" y="112502"/>
                    <a:pt x="1684544" y="113738"/>
                  </a:cubicBezTo>
                  <a:cubicBezTo>
                    <a:pt x="1675946" y="119917"/>
                    <a:pt x="1667348" y="117446"/>
                    <a:pt x="1657317" y="113738"/>
                  </a:cubicBezTo>
                  <a:cubicBezTo>
                    <a:pt x="1648719" y="110030"/>
                    <a:pt x="1638688" y="113738"/>
                    <a:pt x="1635822" y="121153"/>
                  </a:cubicBezTo>
                  <a:cubicBezTo>
                    <a:pt x="1634389" y="126097"/>
                    <a:pt x="1632956" y="129804"/>
                    <a:pt x="1625791" y="132276"/>
                  </a:cubicBezTo>
                  <a:cubicBezTo>
                    <a:pt x="1618626" y="135984"/>
                    <a:pt x="1610028" y="138455"/>
                    <a:pt x="1608595" y="147107"/>
                  </a:cubicBezTo>
                  <a:cubicBezTo>
                    <a:pt x="1608595" y="148342"/>
                    <a:pt x="1607162" y="149578"/>
                    <a:pt x="1605729" y="149578"/>
                  </a:cubicBezTo>
                  <a:cubicBezTo>
                    <a:pt x="1601430" y="150814"/>
                    <a:pt x="1598564" y="152050"/>
                    <a:pt x="1594265" y="153286"/>
                  </a:cubicBezTo>
                  <a:lnTo>
                    <a:pt x="1581368" y="153286"/>
                  </a:lnTo>
                  <a:cubicBezTo>
                    <a:pt x="1572770" y="152050"/>
                    <a:pt x="1564172" y="149578"/>
                    <a:pt x="1555574" y="148342"/>
                  </a:cubicBezTo>
                  <a:cubicBezTo>
                    <a:pt x="1545543" y="147107"/>
                    <a:pt x="1536945" y="152050"/>
                    <a:pt x="1526914" y="153286"/>
                  </a:cubicBezTo>
                  <a:lnTo>
                    <a:pt x="1525481" y="154522"/>
                  </a:lnTo>
                  <a:cubicBezTo>
                    <a:pt x="1522615" y="158229"/>
                    <a:pt x="1518316" y="156993"/>
                    <a:pt x="1515450" y="154522"/>
                  </a:cubicBezTo>
                  <a:cubicBezTo>
                    <a:pt x="1509718" y="149578"/>
                    <a:pt x="1499687" y="148342"/>
                    <a:pt x="1492522" y="150814"/>
                  </a:cubicBezTo>
                  <a:cubicBezTo>
                    <a:pt x="1483924" y="154522"/>
                    <a:pt x="1475326" y="156993"/>
                    <a:pt x="1466728" y="159465"/>
                  </a:cubicBezTo>
                  <a:cubicBezTo>
                    <a:pt x="1463862" y="159465"/>
                    <a:pt x="1460996" y="158229"/>
                    <a:pt x="1459563" y="158229"/>
                  </a:cubicBezTo>
                  <a:cubicBezTo>
                    <a:pt x="1456697" y="158229"/>
                    <a:pt x="1452398" y="156993"/>
                    <a:pt x="1450965" y="158229"/>
                  </a:cubicBezTo>
                  <a:cubicBezTo>
                    <a:pt x="1439501" y="165645"/>
                    <a:pt x="1428037" y="163173"/>
                    <a:pt x="1418006" y="158229"/>
                  </a:cubicBezTo>
                  <a:cubicBezTo>
                    <a:pt x="1412274" y="155758"/>
                    <a:pt x="1403676" y="153286"/>
                    <a:pt x="1400810" y="145871"/>
                  </a:cubicBezTo>
                  <a:cubicBezTo>
                    <a:pt x="1399377" y="140927"/>
                    <a:pt x="1393645" y="135984"/>
                    <a:pt x="1389346" y="132276"/>
                  </a:cubicBezTo>
                  <a:cubicBezTo>
                    <a:pt x="1382181" y="126097"/>
                    <a:pt x="1375016" y="117446"/>
                    <a:pt x="1362119" y="117446"/>
                  </a:cubicBezTo>
                  <a:cubicBezTo>
                    <a:pt x="1359253" y="117446"/>
                    <a:pt x="1356387" y="112502"/>
                    <a:pt x="1354954" y="113738"/>
                  </a:cubicBezTo>
                  <a:cubicBezTo>
                    <a:pt x="1349222" y="114974"/>
                    <a:pt x="1349222" y="112502"/>
                    <a:pt x="1346356" y="110030"/>
                  </a:cubicBezTo>
                  <a:cubicBezTo>
                    <a:pt x="1343490" y="107559"/>
                    <a:pt x="1339191" y="105087"/>
                    <a:pt x="1336325" y="101379"/>
                  </a:cubicBezTo>
                  <a:cubicBezTo>
                    <a:pt x="1332026" y="96436"/>
                    <a:pt x="1327727" y="90257"/>
                    <a:pt x="1323428" y="85313"/>
                  </a:cubicBezTo>
                  <a:cubicBezTo>
                    <a:pt x="1319129" y="80370"/>
                    <a:pt x="1316263" y="74190"/>
                    <a:pt x="1311964" y="69247"/>
                  </a:cubicBezTo>
                  <a:cubicBezTo>
                    <a:pt x="1310531" y="68011"/>
                    <a:pt x="1306232" y="66775"/>
                    <a:pt x="1304799" y="68011"/>
                  </a:cubicBezTo>
                  <a:lnTo>
                    <a:pt x="1287603" y="75426"/>
                  </a:lnTo>
                  <a:cubicBezTo>
                    <a:pt x="1284737" y="76662"/>
                    <a:pt x="1283304" y="79134"/>
                    <a:pt x="1281871" y="81605"/>
                  </a:cubicBezTo>
                  <a:lnTo>
                    <a:pt x="1280438" y="80370"/>
                  </a:lnTo>
                  <a:cubicBezTo>
                    <a:pt x="1281871" y="76662"/>
                    <a:pt x="1283304" y="72954"/>
                    <a:pt x="1284737" y="71719"/>
                  </a:cubicBezTo>
                  <a:lnTo>
                    <a:pt x="1267541" y="68011"/>
                  </a:lnTo>
                  <a:cubicBezTo>
                    <a:pt x="1263242" y="66775"/>
                    <a:pt x="1256077" y="66775"/>
                    <a:pt x="1253211" y="66775"/>
                  </a:cubicBezTo>
                  <a:lnTo>
                    <a:pt x="1230283" y="66775"/>
                  </a:lnTo>
                  <a:cubicBezTo>
                    <a:pt x="1221685" y="66775"/>
                    <a:pt x="1214520" y="65539"/>
                    <a:pt x="1205922" y="66775"/>
                  </a:cubicBezTo>
                  <a:cubicBezTo>
                    <a:pt x="1200190" y="68011"/>
                    <a:pt x="1195891" y="65539"/>
                    <a:pt x="1191592" y="63067"/>
                  </a:cubicBezTo>
                  <a:cubicBezTo>
                    <a:pt x="1180128" y="55652"/>
                    <a:pt x="1168664" y="47001"/>
                    <a:pt x="1152901" y="50709"/>
                  </a:cubicBezTo>
                  <a:cubicBezTo>
                    <a:pt x="1151468" y="50709"/>
                    <a:pt x="1148602" y="49473"/>
                    <a:pt x="1147169" y="48237"/>
                  </a:cubicBezTo>
                  <a:cubicBezTo>
                    <a:pt x="1142870" y="47001"/>
                    <a:pt x="1140004" y="44529"/>
                    <a:pt x="1134272" y="42058"/>
                  </a:cubicBezTo>
                  <a:cubicBezTo>
                    <a:pt x="1134272" y="45765"/>
                    <a:pt x="1134272" y="47001"/>
                    <a:pt x="1135705" y="49473"/>
                  </a:cubicBezTo>
                  <a:cubicBezTo>
                    <a:pt x="1132839" y="51945"/>
                    <a:pt x="1131406" y="50709"/>
                    <a:pt x="1129973" y="49473"/>
                  </a:cubicBezTo>
                  <a:cubicBezTo>
                    <a:pt x="1128540" y="50709"/>
                    <a:pt x="1127107" y="53180"/>
                    <a:pt x="1125674" y="53180"/>
                  </a:cubicBezTo>
                  <a:cubicBezTo>
                    <a:pt x="1118509" y="55652"/>
                    <a:pt x="1111344" y="56888"/>
                    <a:pt x="1104179" y="59360"/>
                  </a:cubicBezTo>
                  <a:cubicBezTo>
                    <a:pt x="1101313" y="60596"/>
                    <a:pt x="1098447" y="61832"/>
                    <a:pt x="1097014" y="63067"/>
                  </a:cubicBezTo>
                  <a:cubicBezTo>
                    <a:pt x="1091282" y="66775"/>
                    <a:pt x="1086983" y="72954"/>
                    <a:pt x="1076952" y="71719"/>
                  </a:cubicBezTo>
                  <a:cubicBezTo>
                    <a:pt x="1075519" y="71719"/>
                    <a:pt x="1072653" y="74190"/>
                    <a:pt x="1069787" y="74190"/>
                  </a:cubicBezTo>
                  <a:cubicBezTo>
                    <a:pt x="1066921" y="75426"/>
                    <a:pt x="1062622" y="75426"/>
                    <a:pt x="1059756" y="76662"/>
                  </a:cubicBezTo>
                  <a:lnTo>
                    <a:pt x="1056890" y="76662"/>
                  </a:lnTo>
                  <a:cubicBezTo>
                    <a:pt x="1048292" y="79134"/>
                    <a:pt x="1041127" y="81605"/>
                    <a:pt x="1032529" y="82841"/>
                  </a:cubicBezTo>
                  <a:lnTo>
                    <a:pt x="1026797" y="82841"/>
                  </a:lnTo>
                  <a:cubicBezTo>
                    <a:pt x="1019632" y="82841"/>
                    <a:pt x="1013900" y="81605"/>
                    <a:pt x="1006735" y="81605"/>
                  </a:cubicBezTo>
                  <a:cubicBezTo>
                    <a:pt x="999570" y="81605"/>
                    <a:pt x="992405" y="84077"/>
                    <a:pt x="985240" y="84077"/>
                  </a:cubicBezTo>
                  <a:cubicBezTo>
                    <a:pt x="976642" y="84077"/>
                    <a:pt x="966611" y="84077"/>
                    <a:pt x="959446" y="79134"/>
                  </a:cubicBezTo>
                  <a:cubicBezTo>
                    <a:pt x="958013" y="77898"/>
                    <a:pt x="953714" y="77898"/>
                    <a:pt x="950848" y="79134"/>
                  </a:cubicBezTo>
                  <a:cubicBezTo>
                    <a:pt x="940817" y="80370"/>
                    <a:pt x="930786" y="81605"/>
                    <a:pt x="922188" y="84077"/>
                  </a:cubicBezTo>
                  <a:cubicBezTo>
                    <a:pt x="913590" y="86549"/>
                    <a:pt x="909291" y="84077"/>
                    <a:pt x="906425" y="77898"/>
                  </a:cubicBezTo>
                  <a:cubicBezTo>
                    <a:pt x="904992" y="75426"/>
                    <a:pt x="902126" y="72954"/>
                    <a:pt x="899260" y="70483"/>
                  </a:cubicBezTo>
                  <a:cubicBezTo>
                    <a:pt x="894961" y="68011"/>
                    <a:pt x="890662" y="64303"/>
                    <a:pt x="886363" y="64303"/>
                  </a:cubicBezTo>
                  <a:cubicBezTo>
                    <a:pt x="876332" y="64303"/>
                    <a:pt x="870600" y="59360"/>
                    <a:pt x="863435" y="55652"/>
                  </a:cubicBezTo>
                  <a:cubicBezTo>
                    <a:pt x="851971" y="49473"/>
                    <a:pt x="841940" y="42058"/>
                    <a:pt x="827610" y="43294"/>
                  </a:cubicBezTo>
                  <a:lnTo>
                    <a:pt x="827610" y="37114"/>
                  </a:lnTo>
                  <a:cubicBezTo>
                    <a:pt x="830476" y="37114"/>
                    <a:pt x="833342" y="37114"/>
                    <a:pt x="836208" y="35878"/>
                  </a:cubicBezTo>
                  <a:cubicBezTo>
                    <a:pt x="831909" y="33407"/>
                    <a:pt x="831909" y="29699"/>
                    <a:pt x="829043" y="27227"/>
                  </a:cubicBezTo>
                  <a:cubicBezTo>
                    <a:pt x="823311" y="23520"/>
                    <a:pt x="817579" y="22284"/>
                    <a:pt x="811847" y="19812"/>
                  </a:cubicBezTo>
                  <a:cubicBezTo>
                    <a:pt x="807548" y="18576"/>
                    <a:pt x="801816" y="18576"/>
                    <a:pt x="804682" y="24756"/>
                  </a:cubicBezTo>
                  <a:cubicBezTo>
                    <a:pt x="797517" y="25991"/>
                    <a:pt x="791785" y="25991"/>
                    <a:pt x="788919" y="28463"/>
                  </a:cubicBezTo>
                  <a:cubicBezTo>
                    <a:pt x="783187" y="32171"/>
                    <a:pt x="777455" y="29699"/>
                    <a:pt x="773156" y="27227"/>
                  </a:cubicBezTo>
                  <a:cubicBezTo>
                    <a:pt x="770290" y="25991"/>
                    <a:pt x="767424" y="24756"/>
                    <a:pt x="764558" y="25991"/>
                  </a:cubicBezTo>
                  <a:cubicBezTo>
                    <a:pt x="747362" y="33407"/>
                    <a:pt x="730166" y="29699"/>
                    <a:pt x="712970" y="29699"/>
                  </a:cubicBezTo>
                  <a:cubicBezTo>
                    <a:pt x="710104" y="29699"/>
                    <a:pt x="707239" y="28463"/>
                    <a:pt x="702939" y="28463"/>
                  </a:cubicBezTo>
                  <a:cubicBezTo>
                    <a:pt x="697207" y="27227"/>
                    <a:pt x="692909" y="24756"/>
                    <a:pt x="687177" y="23520"/>
                  </a:cubicBezTo>
                  <a:cubicBezTo>
                    <a:pt x="681444" y="22284"/>
                    <a:pt x="674279" y="21048"/>
                    <a:pt x="668548" y="19812"/>
                  </a:cubicBezTo>
                  <a:lnTo>
                    <a:pt x="664249" y="19812"/>
                  </a:lnTo>
                  <a:cubicBezTo>
                    <a:pt x="654218" y="19812"/>
                    <a:pt x="644186" y="21048"/>
                    <a:pt x="635589" y="21048"/>
                  </a:cubicBezTo>
                  <a:cubicBezTo>
                    <a:pt x="628424" y="21048"/>
                    <a:pt x="621259" y="18576"/>
                    <a:pt x="612661" y="17340"/>
                  </a:cubicBezTo>
                  <a:cubicBezTo>
                    <a:pt x="611228" y="7453"/>
                    <a:pt x="599764" y="9925"/>
                    <a:pt x="592599" y="4982"/>
                  </a:cubicBezTo>
                  <a:cubicBezTo>
                    <a:pt x="591166" y="3746"/>
                    <a:pt x="588300" y="4982"/>
                    <a:pt x="586867" y="4982"/>
                  </a:cubicBezTo>
                  <a:cubicBezTo>
                    <a:pt x="578269" y="3746"/>
                    <a:pt x="572537" y="7453"/>
                    <a:pt x="569671" y="13633"/>
                  </a:cubicBezTo>
                  <a:cubicBezTo>
                    <a:pt x="565372" y="19812"/>
                    <a:pt x="553908" y="22284"/>
                    <a:pt x="558207" y="32171"/>
                  </a:cubicBezTo>
                  <a:cubicBezTo>
                    <a:pt x="559640" y="33407"/>
                    <a:pt x="562506" y="34642"/>
                    <a:pt x="563939" y="37114"/>
                  </a:cubicBezTo>
                  <a:cubicBezTo>
                    <a:pt x="563939" y="40822"/>
                    <a:pt x="562506" y="43294"/>
                    <a:pt x="558207" y="42058"/>
                  </a:cubicBezTo>
                  <a:cubicBezTo>
                    <a:pt x="556774" y="42058"/>
                    <a:pt x="555341" y="44529"/>
                    <a:pt x="553908" y="45765"/>
                  </a:cubicBezTo>
                  <a:cubicBezTo>
                    <a:pt x="552475" y="47001"/>
                    <a:pt x="552475" y="49473"/>
                    <a:pt x="551042" y="49473"/>
                  </a:cubicBezTo>
                  <a:cubicBezTo>
                    <a:pt x="542444" y="51945"/>
                    <a:pt x="536712" y="58124"/>
                    <a:pt x="526681" y="56888"/>
                  </a:cubicBezTo>
                  <a:lnTo>
                    <a:pt x="523815" y="56888"/>
                  </a:lnTo>
                  <a:cubicBezTo>
                    <a:pt x="515217" y="63067"/>
                    <a:pt x="506619" y="61832"/>
                    <a:pt x="496588" y="60596"/>
                  </a:cubicBezTo>
                  <a:cubicBezTo>
                    <a:pt x="492289" y="59360"/>
                    <a:pt x="486557" y="60596"/>
                    <a:pt x="480825" y="60596"/>
                  </a:cubicBezTo>
                  <a:cubicBezTo>
                    <a:pt x="476526" y="60596"/>
                    <a:pt x="472227" y="60596"/>
                    <a:pt x="467928" y="58124"/>
                  </a:cubicBezTo>
                  <a:cubicBezTo>
                    <a:pt x="462196" y="55652"/>
                    <a:pt x="456464" y="51945"/>
                    <a:pt x="450732" y="49473"/>
                  </a:cubicBezTo>
                  <a:cubicBezTo>
                    <a:pt x="445000" y="47001"/>
                    <a:pt x="437835" y="47001"/>
                    <a:pt x="437835" y="38350"/>
                  </a:cubicBezTo>
                  <a:cubicBezTo>
                    <a:pt x="437835" y="37114"/>
                    <a:pt x="434969" y="35878"/>
                    <a:pt x="434969" y="34642"/>
                  </a:cubicBezTo>
                  <a:cubicBezTo>
                    <a:pt x="424938" y="42058"/>
                    <a:pt x="416340" y="48237"/>
                    <a:pt x="407742" y="54416"/>
                  </a:cubicBezTo>
                  <a:cubicBezTo>
                    <a:pt x="403443" y="58124"/>
                    <a:pt x="397711" y="63067"/>
                    <a:pt x="400577" y="69247"/>
                  </a:cubicBezTo>
                  <a:cubicBezTo>
                    <a:pt x="400577" y="70483"/>
                    <a:pt x="399144" y="71719"/>
                    <a:pt x="399144" y="72954"/>
                  </a:cubicBezTo>
                  <a:cubicBezTo>
                    <a:pt x="397711" y="75426"/>
                    <a:pt x="396278" y="77898"/>
                    <a:pt x="393412" y="79134"/>
                  </a:cubicBezTo>
                  <a:cubicBezTo>
                    <a:pt x="390546" y="82841"/>
                    <a:pt x="387680" y="86549"/>
                    <a:pt x="384814" y="91492"/>
                  </a:cubicBezTo>
                  <a:lnTo>
                    <a:pt x="376216" y="98908"/>
                  </a:lnTo>
                  <a:cubicBezTo>
                    <a:pt x="373350" y="102615"/>
                    <a:pt x="370484" y="106323"/>
                    <a:pt x="366185" y="108795"/>
                  </a:cubicBezTo>
                  <a:cubicBezTo>
                    <a:pt x="356154" y="116210"/>
                    <a:pt x="346123" y="123625"/>
                    <a:pt x="334659" y="131040"/>
                  </a:cubicBezTo>
                  <a:cubicBezTo>
                    <a:pt x="328927" y="135984"/>
                    <a:pt x="321762" y="139691"/>
                    <a:pt x="316030" y="144635"/>
                  </a:cubicBezTo>
                  <a:cubicBezTo>
                    <a:pt x="305999" y="152050"/>
                    <a:pt x="294535" y="158229"/>
                    <a:pt x="288803" y="169352"/>
                  </a:cubicBezTo>
                  <a:cubicBezTo>
                    <a:pt x="288803" y="170588"/>
                    <a:pt x="285937" y="171824"/>
                    <a:pt x="284504" y="173060"/>
                  </a:cubicBezTo>
                  <a:cubicBezTo>
                    <a:pt x="277339" y="178003"/>
                    <a:pt x="265875" y="178003"/>
                    <a:pt x="265875" y="187890"/>
                  </a:cubicBezTo>
                  <a:cubicBezTo>
                    <a:pt x="254411" y="187890"/>
                    <a:pt x="248679" y="195305"/>
                    <a:pt x="242947" y="201485"/>
                  </a:cubicBezTo>
                  <a:cubicBezTo>
                    <a:pt x="238648" y="206428"/>
                    <a:pt x="234349" y="212608"/>
                    <a:pt x="228617" y="216315"/>
                  </a:cubicBezTo>
                  <a:cubicBezTo>
                    <a:pt x="222885" y="218787"/>
                    <a:pt x="215720" y="217551"/>
                    <a:pt x="208555" y="217551"/>
                  </a:cubicBezTo>
                  <a:cubicBezTo>
                    <a:pt x="205689" y="217551"/>
                    <a:pt x="202823" y="217551"/>
                    <a:pt x="202823" y="218787"/>
                  </a:cubicBezTo>
                  <a:cubicBezTo>
                    <a:pt x="197091" y="223730"/>
                    <a:pt x="189926" y="227438"/>
                    <a:pt x="185627" y="233617"/>
                  </a:cubicBezTo>
                  <a:cubicBezTo>
                    <a:pt x="181328" y="239797"/>
                    <a:pt x="177029" y="243504"/>
                    <a:pt x="169864" y="244740"/>
                  </a:cubicBezTo>
                  <a:cubicBezTo>
                    <a:pt x="162699" y="245976"/>
                    <a:pt x="155534" y="252155"/>
                    <a:pt x="145503" y="248448"/>
                  </a:cubicBezTo>
                  <a:cubicBezTo>
                    <a:pt x="136905" y="245976"/>
                    <a:pt x="126874" y="248448"/>
                    <a:pt x="121142" y="243504"/>
                  </a:cubicBezTo>
                  <a:cubicBezTo>
                    <a:pt x="109678" y="244740"/>
                    <a:pt x="101080" y="247212"/>
                    <a:pt x="91049" y="248448"/>
                  </a:cubicBezTo>
                  <a:cubicBezTo>
                    <a:pt x="79585" y="250919"/>
                    <a:pt x="66688" y="249684"/>
                    <a:pt x="56657" y="257099"/>
                  </a:cubicBezTo>
                  <a:cubicBezTo>
                    <a:pt x="48059" y="263278"/>
                    <a:pt x="40894" y="269458"/>
                    <a:pt x="27997" y="268222"/>
                  </a:cubicBezTo>
                  <a:cubicBezTo>
                    <a:pt x="29430" y="275637"/>
                    <a:pt x="30863" y="281816"/>
                    <a:pt x="32296" y="289231"/>
                  </a:cubicBezTo>
                  <a:cubicBezTo>
                    <a:pt x="35162" y="309005"/>
                    <a:pt x="38028" y="328779"/>
                    <a:pt x="39461" y="348553"/>
                  </a:cubicBezTo>
                  <a:cubicBezTo>
                    <a:pt x="43760" y="373270"/>
                    <a:pt x="45193" y="396752"/>
                    <a:pt x="42327" y="420234"/>
                  </a:cubicBezTo>
                  <a:cubicBezTo>
                    <a:pt x="39461" y="453602"/>
                    <a:pt x="26564" y="1595545"/>
                    <a:pt x="13667" y="1626441"/>
                  </a:cubicBezTo>
                  <a:lnTo>
                    <a:pt x="770" y="1652395"/>
                  </a:lnTo>
                  <a:cubicBezTo>
                    <a:pt x="-1770" y="1658574"/>
                    <a:pt x="2203" y="1662282"/>
                    <a:pt x="9368" y="1663517"/>
                  </a:cubicBezTo>
                  <a:cubicBezTo>
                    <a:pt x="17966" y="1664753"/>
                    <a:pt x="20832" y="1669697"/>
                    <a:pt x="23698" y="1675876"/>
                  </a:cubicBezTo>
                  <a:cubicBezTo>
                    <a:pt x="26564" y="1685763"/>
                    <a:pt x="22265" y="1695650"/>
                    <a:pt x="27997" y="1705537"/>
                  </a:cubicBezTo>
                  <a:cubicBezTo>
                    <a:pt x="30863" y="1710481"/>
                    <a:pt x="27997" y="1719132"/>
                    <a:pt x="26564" y="1726547"/>
                  </a:cubicBezTo>
                  <a:cubicBezTo>
                    <a:pt x="25131" y="1736434"/>
                    <a:pt x="27997" y="1746321"/>
                    <a:pt x="32296" y="1754972"/>
                  </a:cubicBezTo>
                  <a:cubicBezTo>
                    <a:pt x="42327" y="1769802"/>
                    <a:pt x="43760" y="1787104"/>
                    <a:pt x="43760" y="1803171"/>
                  </a:cubicBezTo>
                  <a:cubicBezTo>
                    <a:pt x="43760" y="1806878"/>
                    <a:pt x="45193" y="1810586"/>
                    <a:pt x="46626" y="1813058"/>
                  </a:cubicBezTo>
                  <a:cubicBezTo>
                    <a:pt x="49492" y="1815529"/>
                    <a:pt x="55224" y="1818001"/>
                    <a:pt x="60956" y="1819237"/>
                  </a:cubicBezTo>
                  <a:lnTo>
                    <a:pt x="95348" y="1834067"/>
                  </a:lnTo>
                  <a:cubicBezTo>
                    <a:pt x="111111" y="1841482"/>
                    <a:pt x="124008" y="1840247"/>
                    <a:pt x="138338" y="1831596"/>
                  </a:cubicBezTo>
                  <a:cubicBezTo>
                    <a:pt x="139771" y="1830360"/>
                    <a:pt x="144070" y="1829124"/>
                    <a:pt x="145503" y="1829124"/>
                  </a:cubicBezTo>
                  <a:cubicBezTo>
                    <a:pt x="155534" y="1830360"/>
                    <a:pt x="165565" y="1830360"/>
                    <a:pt x="174163" y="1837775"/>
                  </a:cubicBezTo>
                  <a:cubicBezTo>
                    <a:pt x="184194" y="1845190"/>
                    <a:pt x="198524" y="1850134"/>
                    <a:pt x="209988" y="1856313"/>
                  </a:cubicBezTo>
                  <a:cubicBezTo>
                    <a:pt x="217153" y="1860020"/>
                    <a:pt x="225751" y="1864964"/>
                    <a:pt x="230050" y="1869907"/>
                  </a:cubicBezTo>
                  <a:cubicBezTo>
                    <a:pt x="232916" y="1872379"/>
                    <a:pt x="235782" y="1874851"/>
                    <a:pt x="238648" y="1876087"/>
                  </a:cubicBezTo>
                  <a:cubicBezTo>
                    <a:pt x="254411" y="1881030"/>
                    <a:pt x="263009" y="1893389"/>
                    <a:pt x="273040" y="1903276"/>
                  </a:cubicBezTo>
                  <a:cubicBezTo>
                    <a:pt x="281638" y="1911927"/>
                    <a:pt x="293102" y="1916870"/>
                    <a:pt x="305999" y="1918106"/>
                  </a:cubicBezTo>
                  <a:cubicBezTo>
                    <a:pt x="320329" y="1920578"/>
                    <a:pt x="334659" y="1921814"/>
                    <a:pt x="348989" y="1924286"/>
                  </a:cubicBezTo>
                  <a:cubicBezTo>
                    <a:pt x="354721" y="1925521"/>
                    <a:pt x="361886" y="1926757"/>
                    <a:pt x="367618" y="1929229"/>
                  </a:cubicBezTo>
                  <a:cubicBezTo>
                    <a:pt x="374783" y="1931701"/>
                    <a:pt x="381948" y="1931701"/>
                    <a:pt x="387680" y="1935408"/>
                  </a:cubicBezTo>
                  <a:cubicBezTo>
                    <a:pt x="396278" y="1941588"/>
                    <a:pt x="404876" y="1945295"/>
                    <a:pt x="416340" y="1942824"/>
                  </a:cubicBezTo>
                  <a:cubicBezTo>
                    <a:pt x="420639" y="1941588"/>
                    <a:pt x="426371" y="1944059"/>
                    <a:pt x="430670" y="1945295"/>
                  </a:cubicBezTo>
                  <a:cubicBezTo>
                    <a:pt x="432103" y="1945295"/>
                    <a:pt x="433536" y="1946531"/>
                    <a:pt x="434969" y="1946531"/>
                  </a:cubicBezTo>
                  <a:cubicBezTo>
                    <a:pt x="450732" y="1947767"/>
                    <a:pt x="465062" y="1945295"/>
                    <a:pt x="479392" y="1942824"/>
                  </a:cubicBezTo>
                  <a:cubicBezTo>
                    <a:pt x="485124" y="1941588"/>
                    <a:pt x="490856" y="1940352"/>
                    <a:pt x="496588" y="1937880"/>
                  </a:cubicBezTo>
                  <a:cubicBezTo>
                    <a:pt x="512351" y="1931701"/>
                    <a:pt x="528114" y="1925521"/>
                    <a:pt x="542444" y="1918106"/>
                  </a:cubicBezTo>
                  <a:cubicBezTo>
                    <a:pt x="552475" y="1913163"/>
                    <a:pt x="562506" y="1908219"/>
                    <a:pt x="573970" y="1913163"/>
                  </a:cubicBezTo>
                  <a:lnTo>
                    <a:pt x="579702" y="1913163"/>
                  </a:lnTo>
                  <a:cubicBezTo>
                    <a:pt x="589733" y="1913163"/>
                    <a:pt x="599764" y="1911927"/>
                    <a:pt x="608362" y="1910691"/>
                  </a:cubicBezTo>
                  <a:cubicBezTo>
                    <a:pt x="609795" y="1910691"/>
                    <a:pt x="612661" y="1910691"/>
                    <a:pt x="612661" y="1909455"/>
                  </a:cubicBezTo>
                  <a:cubicBezTo>
                    <a:pt x="616960" y="1904512"/>
                    <a:pt x="624124" y="1904512"/>
                    <a:pt x="631290" y="1903276"/>
                  </a:cubicBezTo>
                  <a:cubicBezTo>
                    <a:pt x="642754" y="1902040"/>
                    <a:pt x="654218" y="1902040"/>
                    <a:pt x="662815" y="1895861"/>
                  </a:cubicBezTo>
                  <a:cubicBezTo>
                    <a:pt x="671414" y="1890917"/>
                    <a:pt x="680011" y="1889681"/>
                    <a:pt x="690043" y="1888445"/>
                  </a:cubicBezTo>
                  <a:cubicBezTo>
                    <a:pt x="691475" y="1888445"/>
                    <a:pt x="694341" y="1887210"/>
                    <a:pt x="695774" y="1887210"/>
                  </a:cubicBezTo>
                  <a:cubicBezTo>
                    <a:pt x="702939" y="1885974"/>
                    <a:pt x="710104" y="1882266"/>
                    <a:pt x="715836" y="1883502"/>
                  </a:cubicBezTo>
                  <a:cubicBezTo>
                    <a:pt x="728733" y="1885974"/>
                    <a:pt x="734465" y="1882266"/>
                    <a:pt x="743063" y="1872379"/>
                  </a:cubicBezTo>
                  <a:cubicBezTo>
                    <a:pt x="744496" y="1869907"/>
                    <a:pt x="748795" y="1868672"/>
                    <a:pt x="751661" y="1867436"/>
                  </a:cubicBezTo>
                  <a:cubicBezTo>
                    <a:pt x="758826" y="1866200"/>
                    <a:pt x="765991" y="1867436"/>
                    <a:pt x="773156" y="1866200"/>
                  </a:cubicBezTo>
                  <a:cubicBezTo>
                    <a:pt x="777455" y="1866200"/>
                    <a:pt x="781754" y="1862492"/>
                    <a:pt x="784620" y="1862492"/>
                  </a:cubicBezTo>
                  <a:cubicBezTo>
                    <a:pt x="796084" y="1863728"/>
                    <a:pt x="808981" y="1860020"/>
                    <a:pt x="819012" y="1866200"/>
                  </a:cubicBezTo>
                  <a:cubicBezTo>
                    <a:pt x="820445" y="1867436"/>
                    <a:pt x="823311" y="1867436"/>
                    <a:pt x="826177" y="1867436"/>
                  </a:cubicBezTo>
                  <a:cubicBezTo>
                    <a:pt x="844806" y="1868672"/>
                    <a:pt x="860569" y="1873615"/>
                    <a:pt x="873466" y="1883502"/>
                  </a:cubicBezTo>
                  <a:cubicBezTo>
                    <a:pt x="877765" y="1887210"/>
                    <a:pt x="883497" y="1889681"/>
                    <a:pt x="887796" y="1892153"/>
                  </a:cubicBezTo>
                  <a:cubicBezTo>
                    <a:pt x="892095" y="1894625"/>
                    <a:pt x="897827" y="1894625"/>
                    <a:pt x="902126" y="1895861"/>
                  </a:cubicBezTo>
                  <a:cubicBezTo>
                    <a:pt x="906425" y="1897096"/>
                    <a:pt x="909291" y="1898332"/>
                    <a:pt x="913590" y="1898332"/>
                  </a:cubicBezTo>
                  <a:cubicBezTo>
                    <a:pt x="920755" y="1898332"/>
                    <a:pt x="926487" y="1900804"/>
                    <a:pt x="930786" y="1905748"/>
                  </a:cubicBezTo>
                  <a:cubicBezTo>
                    <a:pt x="932219" y="1906983"/>
                    <a:pt x="933652" y="1908219"/>
                    <a:pt x="935085" y="1910691"/>
                  </a:cubicBezTo>
                  <a:cubicBezTo>
                    <a:pt x="933652" y="1914399"/>
                    <a:pt x="942250" y="1924286"/>
                    <a:pt x="947982" y="1924286"/>
                  </a:cubicBezTo>
                  <a:cubicBezTo>
                    <a:pt x="958013" y="1924286"/>
                    <a:pt x="968044" y="1926757"/>
                    <a:pt x="976642" y="1932937"/>
                  </a:cubicBezTo>
                  <a:cubicBezTo>
                    <a:pt x="978075" y="1934172"/>
                    <a:pt x="980941" y="1934172"/>
                    <a:pt x="983807" y="1932937"/>
                  </a:cubicBezTo>
                  <a:cubicBezTo>
                    <a:pt x="988106" y="1931701"/>
                    <a:pt x="990972" y="1931701"/>
                    <a:pt x="993838" y="1935408"/>
                  </a:cubicBezTo>
                  <a:cubicBezTo>
                    <a:pt x="995271" y="1936644"/>
                    <a:pt x="1001003" y="1936644"/>
                    <a:pt x="1003869" y="1936644"/>
                  </a:cubicBezTo>
                  <a:cubicBezTo>
                    <a:pt x="1011034" y="1936644"/>
                    <a:pt x="1019632" y="1935408"/>
                    <a:pt x="1026797" y="1936644"/>
                  </a:cubicBezTo>
                  <a:cubicBezTo>
                    <a:pt x="1039694" y="1937880"/>
                    <a:pt x="1051158" y="1939116"/>
                    <a:pt x="1064055" y="1941588"/>
                  </a:cubicBezTo>
                  <a:cubicBezTo>
                    <a:pt x="1066921" y="1941588"/>
                    <a:pt x="1069787" y="1942824"/>
                    <a:pt x="1071220" y="1944059"/>
                  </a:cubicBezTo>
                  <a:cubicBezTo>
                    <a:pt x="1074086" y="1950239"/>
                    <a:pt x="1081251" y="1950239"/>
                    <a:pt x="1085550" y="1951475"/>
                  </a:cubicBezTo>
                  <a:cubicBezTo>
                    <a:pt x="1089849" y="1952711"/>
                    <a:pt x="1095581" y="1953946"/>
                    <a:pt x="1098447" y="1953946"/>
                  </a:cubicBezTo>
                  <a:cubicBezTo>
                    <a:pt x="1099880" y="1952711"/>
                    <a:pt x="1102746" y="1951475"/>
                    <a:pt x="1105612" y="1949003"/>
                  </a:cubicBezTo>
                  <a:cubicBezTo>
                    <a:pt x="1099880" y="1949003"/>
                    <a:pt x="1097014" y="1950239"/>
                    <a:pt x="1094148" y="1950239"/>
                  </a:cubicBezTo>
                  <a:cubicBezTo>
                    <a:pt x="1099880" y="1944059"/>
                    <a:pt x="1105612" y="1942824"/>
                    <a:pt x="1112777" y="1946531"/>
                  </a:cubicBezTo>
                  <a:cubicBezTo>
                    <a:pt x="1121375" y="1952711"/>
                    <a:pt x="1128540" y="1952711"/>
                    <a:pt x="1138571" y="1946531"/>
                  </a:cubicBezTo>
                  <a:lnTo>
                    <a:pt x="1147169" y="1942824"/>
                  </a:lnTo>
                  <a:lnTo>
                    <a:pt x="1147169" y="1936644"/>
                  </a:lnTo>
                  <a:cubicBezTo>
                    <a:pt x="1151468" y="1937880"/>
                    <a:pt x="1155767" y="1940352"/>
                    <a:pt x="1158633" y="1940352"/>
                  </a:cubicBezTo>
                  <a:cubicBezTo>
                    <a:pt x="1167231" y="1936644"/>
                    <a:pt x="1175829" y="1932937"/>
                    <a:pt x="1182994" y="1927993"/>
                  </a:cubicBezTo>
                  <a:cubicBezTo>
                    <a:pt x="1191592" y="1923050"/>
                    <a:pt x="1198757" y="1916870"/>
                    <a:pt x="1205922" y="1911927"/>
                  </a:cubicBezTo>
                  <a:cubicBezTo>
                    <a:pt x="1207355" y="1911927"/>
                    <a:pt x="1207355" y="1910691"/>
                    <a:pt x="1208788" y="1910691"/>
                  </a:cubicBezTo>
                  <a:cubicBezTo>
                    <a:pt x="1218819" y="1908219"/>
                    <a:pt x="1227417" y="1906983"/>
                    <a:pt x="1237448" y="1904512"/>
                  </a:cubicBezTo>
                  <a:cubicBezTo>
                    <a:pt x="1243180" y="1903276"/>
                    <a:pt x="1247479" y="1900804"/>
                    <a:pt x="1253211" y="1899568"/>
                  </a:cubicBezTo>
                  <a:cubicBezTo>
                    <a:pt x="1257510" y="1898332"/>
                    <a:pt x="1260376" y="1898332"/>
                    <a:pt x="1264675" y="1897096"/>
                  </a:cubicBezTo>
                  <a:lnTo>
                    <a:pt x="1279005" y="1897096"/>
                  </a:lnTo>
                  <a:cubicBezTo>
                    <a:pt x="1281871" y="1897096"/>
                    <a:pt x="1286170" y="1897096"/>
                    <a:pt x="1289036" y="1895861"/>
                  </a:cubicBezTo>
                  <a:cubicBezTo>
                    <a:pt x="1290469" y="1893389"/>
                    <a:pt x="1293335" y="1889681"/>
                    <a:pt x="1294768" y="1889681"/>
                  </a:cubicBezTo>
                  <a:cubicBezTo>
                    <a:pt x="1299067" y="1889681"/>
                    <a:pt x="1301933" y="1892153"/>
                    <a:pt x="1306232" y="1893389"/>
                  </a:cubicBezTo>
                  <a:cubicBezTo>
                    <a:pt x="1307665" y="1893389"/>
                    <a:pt x="1307665" y="1894625"/>
                    <a:pt x="1307665" y="1895861"/>
                  </a:cubicBezTo>
                  <a:cubicBezTo>
                    <a:pt x="1313397" y="1900804"/>
                    <a:pt x="1317696" y="1906983"/>
                    <a:pt x="1323428" y="1911927"/>
                  </a:cubicBezTo>
                  <a:cubicBezTo>
                    <a:pt x="1330593" y="1918106"/>
                    <a:pt x="1337758" y="1918106"/>
                    <a:pt x="1342057" y="1914399"/>
                  </a:cubicBezTo>
                  <a:cubicBezTo>
                    <a:pt x="1349222" y="1909455"/>
                    <a:pt x="1354954" y="1905748"/>
                    <a:pt x="1364985" y="1908219"/>
                  </a:cubicBezTo>
                  <a:cubicBezTo>
                    <a:pt x="1366418" y="1908219"/>
                    <a:pt x="1369284" y="1909455"/>
                    <a:pt x="1370717" y="1908219"/>
                  </a:cubicBezTo>
                  <a:cubicBezTo>
                    <a:pt x="1377882" y="1905748"/>
                    <a:pt x="1386480" y="1903276"/>
                    <a:pt x="1393645" y="1899568"/>
                  </a:cubicBezTo>
                  <a:cubicBezTo>
                    <a:pt x="1397944" y="1898332"/>
                    <a:pt x="1403676" y="1898332"/>
                    <a:pt x="1405109" y="1895861"/>
                  </a:cubicBezTo>
                  <a:cubicBezTo>
                    <a:pt x="1409408" y="1888445"/>
                    <a:pt x="1416573" y="1884738"/>
                    <a:pt x="1423738" y="1879794"/>
                  </a:cubicBezTo>
                  <a:cubicBezTo>
                    <a:pt x="1428037" y="1876087"/>
                    <a:pt x="1432336" y="1871143"/>
                    <a:pt x="1436635" y="1869907"/>
                  </a:cubicBezTo>
                  <a:cubicBezTo>
                    <a:pt x="1446666" y="1867436"/>
                    <a:pt x="1453831" y="1860020"/>
                    <a:pt x="1462429" y="1855077"/>
                  </a:cubicBezTo>
                  <a:cubicBezTo>
                    <a:pt x="1469594" y="1851369"/>
                    <a:pt x="1473893" y="1843954"/>
                    <a:pt x="1481058" y="1842718"/>
                  </a:cubicBezTo>
                  <a:cubicBezTo>
                    <a:pt x="1492522" y="1840247"/>
                    <a:pt x="1501120" y="1834067"/>
                    <a:pt x="1511151" y="1827888"/>
                  </a:cubicBezTo>
                  <a:cubicBezTo>
                    <a:pt x="1516883" y="1824180"/>
                    <a:pt x="1524048" y="1821709"/>
                    <a:pt x="1531213" y="1822944"/>
                  </a:cubicBezTo>
                  <a:cubicBezTo>
                    <a:pt x="1535512" y="1824180"/>
                    <a:pt x="1541244" y="1822944"/>
                    <a:pt x="1544110" y="1821709"/>
                  </a:cubicBezTo>
                  <a:cubicBezTo>
                    <a:pt x="1549842" y="1819237"/>
                    <a:pt x="1555574" y="1815529"/>
                    <a:pt x="1561306" y="1813058"/>
                  </a:cubicBezTo>
                  <a:cubicBezTo>
                    <a:pt x="1565605" y="1810586"/>
                    <a:pt x="1569904" y="1808114"/>
                    <a:pt x="1574203" y="1808114"/>
                  </a:cubicBezTo>
                  <a:cubicBezTo>
                    <a:pt x="1588533" y="1806878"/>
                    <a:pt x="1599997" y="1804406"/>
                    <a:pt x="1607162" y="1792048"/>
                  </a:cubicBezTo>
                  <a:cubicBezTo>
                    <a:pt x="1610028" y="1787104"/>
                    <a:pt x="1624358" y="1780925"/>
                    <a:pt x="1630090" y="1783397"/>
                  </a:cubicBezTo>
                  <a:cubicBezTo>
                    <a:pt x="1640121" y="1787104"/>
                    <a:pt x="1647286" y="1784633"/>
                    <a:pt x="1653018" y="1777217"/>
                  </a:cubicBezTo>
                  <a:cubicBezTo>
                    <a:pt x="1657317" y="1773510"/>
                    <a:pt x="1663049" y="1774746"/>
                    <a:pt x="1667348" y="1777217"/>
                  </a:cubicBezTo>
                  <a:cubicBezTo>
                    <a:pt x="1670214" y="1779689"/>
                    <a:pt x="1673080" y="1780925"/>
                    <a:pt x="1675946" y="1780925"/>
                  </a:cubicBezTo>
                  <a:cubicBezTo>
                    <a:pt x="1685977" y="1782161"/>
                    <a:pt x="1697441" y="1780925"/>
                    <a:pt x="1707472" y="1782161"/>
                  </a:cubicBezTo>
                  <a:cubicBezTo>
                    <a:pt x="1716070" y="1783397"/>
                    <a:pt x="1724668" y="1780925"/>
                    <a:pt x="1730400" y="1775982"/>
                  </a:cubicBezTo>
                  <a:cubicBezTo>
                    <a:pt x="1736132" y="1771038"/>
                    <a:pt x="1740431" y="1771038"/>
                    <a:pt x="1749029" y="1773510"/>
                  </a:cubicBezTo>
                  <a:cubicBezTo>
                    <a:pt x="1756194" y="1775982"/>
                    <a:pt x="1761926" y="1782161"/>
                    <a:pt x="1771957" y="1780925"/>
                  </a:cubicBezTo>
                  <a:cubicBezTo>
                    <a:pt x="1780555" y="1779689"/>
                    <a:pt x="1790586" y="1783397"/>
                    <a:pt x="1800617" y="1779689"/>
                  </a:cubicBezTo>
                  <a:lnTo>
                    <a:pt x="1806349" y="1779689"/>
                  </a:lnTo>
                  <a:cubicBezTo>
                    <a:pt x="1814947" y="1782161"/>
                    <a:pt x="1823545" y="1783397"/>
                    <a:pt x="1830710" y="1789576"/>
                  </a:cubicBezTo>
                  <a:cubicBezTo>
                    <a:pt x="1839308" y="1795755"/>
                    <a:pt x="1840741" y="1750028"/>
                    <a:pt x="1849339" y="1754972"/>
                  </a:cubicBezTo>
                  <a:cubicBezTo>
                    <a:pt x="1862236" y="1762387"/>
                    <a:pt x="1859370" y="1754972"/>
                    <a:pt x="1872267" y="1761151"/>
                  </a:cubicBezTo>
                  <a:cubicBezTo>
                    <a:pt x="1882298" y="1764859"/>
                    <a:pt x="1877999" y="1751264"/>
                    <a:pt x="1889463" y="1753736"/>
                  </a:cubicBezTo>
                  <a:cubicBezTo>
                    <a:pt x="1890896" y="1753736"/>
                    <a:pt x="1908092" y="1763623"/>
                    <a:pt x="1908092" y="1762387"/>
                  </a:cubicBezTo>
                  <a:cubicBezTo>
                    <a:pt x="1915257" y="1758679"/>
                    <a:pt x="1922422" y="1721603"/>
                    <a:pt x="1929587" y="1722839"/>
                  </a:cubicBezTo>
                  <a:cubicBezTo>
                    <a:pt x="1943917" y="1726547"/>
                    <a:pt x="1956814" y="1724075"/>
                    <a:pt x="1969711" y="1719132"/>
                  </a:cubicBezTo>
                  <a:cubicBezTo>
                    <a:pt x="1976876" y="1716660"/>
                    <a:pt x="1988340" y="1708009"/>
                    <a:pt x="1994072" y="1711716"/>
                  </a:cubicBezTo>
                  <a:cubicBezTo>
                    <a:pt x="2004103" y="1717896"/>
                    <a:pt x="2014134" y="1720368"/>
                    <a:pt x="2025598" y="1721603"/>
                  </a:cubicBezTo>
                  <a:cubicBezTo>
                    <a:pt x="2027031" y="1721603"/>
                    <a:pt x="2028464" y="1722839"/>
                    <a:pt x="2029897" y="1724075"/>
                  </a:cubicBezTo>
                  <a:cubicBezTo>
                    <a:pt x="2034196" y="1729019"/>
                    <a:pt x="2054258" y="1715424"/>
                    <a:pt x="2058557" y="1720368"/>
                  </a:cubicBezTo>
                  <a:cubicBezTo>
                    <a:pt x="2064289" y="1727783"/>
                    <a:pt x="2070021" y="1735198"/>
                    <a:pt x="2075752" y="1741377"/>
                  </a:cubicBezTo>
                  <a:cubicBezTo>
                    <a:pt x="2078619" y="1743849"/>
                    <a:pt x="2082918" y="1745085"/>
                    <a:pt x="2084351" y="1747557"/>
                  </a:cubicBezTo>
                  <a:cubicBezTo>
                    <a:pt x="2085784" y="1753736"/>
                    <a:pt x="2088650" y="1756208"/>
                    <a:pt x="2095815" y="1756208"/>
                  </a:cubicBezTo>
                  <a:cubicBezTo>
                    <a:pt x="2100114" y="1756208"/>
                    <a:pt x="2104413" y="1757444"/>
                    <a:pt x="2107279" y="1759915"/>
                  </a:cubicBezTo>
                  <a:cubicBezTo>
                    <a:pt x="2114444" y="1763623"/>
                    <a:pt x="2120176" y="1767330"/>
                    <a:pt x="2125908" y="1771038"/>
                  </a:cubicBezTo>
                  <a:cubicBezTo>
                    <a:pt x="2133072" y="1774746"/>
                    <a:pt x="2140237" y="1778453"/>
                    <a:pt x="2143104" y="1784633"/>
                  </a:cubicBezTo>
                  <a:cubicBezTo>
                    <a:pt x="2144536" y="1787104"/>
                    <a:pt x="2145970" y="1788340"/>
                    <a:pt x="2147403" y="1789576"/>
                  </a:cubicBezTo>
                  <a:cubicBezTo>
                    <a:pt x="2153135" y="1794520"/>
                    <a:pt x="2158867" y="1798227"/>
                    <a:pt x="2164599" y="1803171"/>
                  </a:cubicBezTo>
                  <a:cubicBezTo>
                    <a:pt x="2173197" y="1809350"/>
                    <a:pt x="2180362" y="1816765"/>
                    <a:pt x="2188959" y="1822944"/>
                  </a:cubicBezTo>
                  <a:cubicBezTo>
                    <a:pt x="2191826" y="1824180"/>
                    <a:pt x="2194692" y="1826652"/>
                    <a:pt x="2197557" y="1827888"/>
                  </a:cubicBezTo>
                  <a:cubicBezTo>
                    <a:pt x="2203290" y="1830360"/>
                    <a:pt x="2209021" y="1832831"/>
                    <a:pt x="2213321" y="1836539"/>
                  </a:cubicBezTo>
                  <a:cubicBezTo>
                    <a:pt x="2217620" y="1840247"/>
                    <a:pt x="2237682" y="1818001"/>
                    <a:pt x="2240547" y="1822944"/>
                  </a:cubicBezTo>
                  <a:cubicBezTo>
                    <a:pt x="2240547" y="1824180"/>
                    <a:pt x="2241980" y="1824180"/>
                    <a:pt x="2243414" y="1824180"/>
                  </a:cubicBezTo>
                  <a:cubicBezTo>
                    <a:pt x="2252011" y="1830360"/>
                    <a:pt x="2260610" y="1827888"/>
                    <a:pt x="2269208" y="1825416"/>
                  </a:cubicBezTo>
                  <a:cubicBezTo>
                    <a:pt x="2272074" y="1824180"/>
                    <a:pt x="2274940" y="1822944"/>
                    <a:pt x="2276372" y="1824180"/>
                  </a:cubicBezTo>
                  <a:cubicBezTo>
                    <a:pt x="2286404" y="1827888"/>
                    <a:pt x="2293569" y="1836539"/>
                    <a:pt x="2306466" y="1837775"/>
                  </a:cubicBezTo>
                  <a:cubicBezTo>
                    <a:pt x="2306466" y="1837775"/>
                    <a:pt x="2307899" y="1837775"/>
                    <a:pt x="2307899" y="1839011"/>
                  </a:cubicBezTo>
                  <a:cubicBezTo>
                    <a:pt x="2310764" y="1846426"/>
                    <a:pt x="2319362" y="1846426"/>
                    <a:pt x="2326527" y="1847662"/>
                  </a:cubicBezTo>
                  <a:cubicBezTo>
                    <a:pt x="2330826" y="1847662"/>
                    <a:pt x="2335125" y="1848898"/>
                    <a:pt x="2337991" y="1850134"/>
                  </a:cubicBezTo>
                  <a:cubicBezTo>
                    <a:pt x="2346589" y="1853841"/>
                    <a:pt x="2355187" y="1858785"/>
                    <a:pt x="2365219" y="1861256"/>
                  </a:cubicBezTo>
                  <a:cubicBezTo>
                    <a:pt x="2378115" y="1864964"/>
                    <a:pt x="2391012" y="1867436"/>
                    <a:pt x="2401043" y="1873615"/>
                  </a:cubicBezTo>
                  <a:cubicBezTo>
                    <a:pt x="2402476" y="1873615"/>
                    <a:pt x="2403909" y="1873615"/>
                    <a:pt x="2403909" y="1874851"/>
                  </a:cubicBezTo>
                  <a:cubicBezTo>
                    <a:pt x="2408209" y="1877323"/>
                    <a:pt x="2415374" y="1878558"/>
                    <a:pt x="2418239" y="1882266"/>
                  </a:cubicBezTo>
                  <a:cubicBezTo>
                    <a:pt x="2422538" y="1889681"/>
                    <a:pt x="2434002" y="1888445"/>
                    <a:pt x="2439735" y="1894625"/>
                  </a:cubicBezTo>
                  <a:lnTo>
                    <a:pt x="2441167" y="1894625"/>
                  </a:lnTo>
                  <a:cubicBezTo>
                    <a:pt x="2446899" y="1894625"/>
                    <a:pt x="2452631" y="1895861"/>
                    <a:pt x="2459796" y="1895861"/>
                  </a:cubicBezTo>
                  <a:cubicBezTo>
                    <a:pt x="2462662" y="1894625"/>
                    <a:pt x="2466961" y="1892153"/>
                    <a:pt x="2469827" y="1892153"/>
                  </a:cubicBezTo>
                  <a:cubicBezTo>
                    <a:pt x="2482724" y="1895861"/>
                    <a:pt x="2495621" y="1895861"/>
                    <a:pt x="2504219" y="1885974"/>
                  </a:cubicBezTo>
                  <a:cubicBezTo>
                    <a:pt x="2505652" y="1884738"/>
                    <a:pt x="2508518" y="1884738"/>
                    <a:pt x="2511384" y="1884738"/>
                  </a:cubicBezTo>
                  <a:lnTo>
                    <a:pt x="2522848" y="1884738"/>
                  </a:lnTo>
                  <a:cubicBezTo>
                    <a:pt x="2535745" y="1882266"/>
                    <a:pt x="2547209" y="1879794"/>
                    <a:pt x="2560106" y="1878558"/>
                  </a:cubicBezTo>
                  <a:cubicBezTo>
                    <a:pt x="2565838" y="1877323"/>
                    <a:pt x="2573003" y="1879794"/>
                    <a:pt x="2578735" y="1881030"/>
                  </a:cubicBezTo>
                  <a:cubicBezTo>
                    <a:pt x="2584467" y="1882266"/>
                    <a:pt x="2590199" y="1882266"/>
                    <a:pt x="2595931" y="1882266"/>
                  </a:cubicBezTo>
                  <a:cubicBezTo>
                    <a:pt x="2603096" y="1882266"/>
                    <a:pt x="2608828" y="1879794"/>
                    <a:pt x="2615993" y="1879794"/>
                  </a:cubicBezTo>
                  <a:cubicBezTo>
                    <a:pt x="2621725" y="1878558"/>
                    <a:pt x="2628890" y="1878558"/>
                    <a:pt x="2634622" y="1877323"/>
                  </a:cubicBezTo>
                  <a:cubicBezTo>
                    <a:pt x="2647519" y="1874851"/>
                    <a:pt x="2658983" y="1872379"/>
                    <a:pt x="2671880" y="1871143"/>
                  </a:cubicBezTo>
                  <a:cubicBezTo>
                    <a:pt x="2680478" y="1829124"/>
                    <a:pt x="2679045" y="1779689"/>
                    <a:pt x="2679045" y="1729019"/>
                  </a:cubicBezTo>
                  <a:close/>
                </a:path>
              </a:pathLst>
            </a:custGeom>
            <a:blipFill>
              <a:blip r:embed="rId4"/>
              <a:stretch>
                <a:fillRect l="-47" t="-41495" r="-29" b="-41465"/>
              </a:stretch>
            </a:blipFill>
          </p:spPr>
          <p:txBody>
            <a:bodyPr/>
            <a:lstStyle/>
            <a:p>
              <a:endParaRPr lang="sr-Latn-RS"/>
            </a:p>
          </p:txBody>
        </p:sp>
      </p:grpSp>
      <p:sp>
        <p:nvSpPr>
          <p:cNvPr id="7" name="Freeform 7"/>
          <p:cNvSpPr/>
          <p:nvPr/>
        </p:nvSpPr>
        <p:spPr>
          <a:xfrm rot="-10800000" flipV="1">
            <a:off x="3036455" y="1397057"/>
            <a:ext cx="11784232" cy="7861243"/>
          </a:xfrm>
          <a:custGeom>
            <a:avLst/>
            <a:gdLst/>
            <a:ahLst/>
            <a:cxnLst/>
            <a:rect l="l" t="t" r="r" b="b"/>
            <a:pathLst>
              <a:path w="11784232" h="7861243">
                <a:moveTo>
                  <a:pt x="0" y="7861243"/>
                </a:moveTo>
                <a:lnTo>
                  <a:pt x="11784232" y="7861243"/>
                </a:lnTo>
                <a:lnTo>
                  <a:pt x="11784232" y="0"/>
                </a:lnTo>
                <a:lnTo>
                  <a:pt x="0" y="0"/>
                </a:lnTo>
                <a:lnTo>
                  <a:pt x="0" y="7861243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8" name="Freeform 8"/>
          <p:cNvSpPr/>
          <p:nvPr/>
        </p:nvSpPr>
        <p:spPr>
          <a:xfrm>
            <a:off x="3806109" y="646023"/>
            <a:ext cx="1460924" cy="2058208"/>
          </a:xfrm>
          <a:custGeom>
            <a:avLst/>
            <a:gdLst/>
            <a:ahLst/>
            <a:cxnLst/>
            <a:rect l="l" t="t" r="r" b="b"/>
            <a:pathLst>
              <a:path w="1460924" h="2058208">
                <a:moveTo>
                  <a:pt x="0" y="0"/>
                </a:moveTo>
                <a:lnTo>
                  <a:pt x="1460924" y="0"/>
                </a:lnTo>
                <a:lnTo>
                  <a:pt x="1460924" y="2058208"/>
                </a:lnTo>
                <a:lnTo>
                  <a:pt x="0" y="20582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grpSp>
        <p:nvGrpSpPr>
          <p:cNvPr id="9" name="Group 9"/>
          <p:cNvGrpSpPr/>
          <p:nvPr/>
        </p:nvGrpSpPr>
        <p:grpSpPr>
          <a:xfrm>
            <a:off x="4536571" y="4852106"/>
            <a:ext cx="9214857" cy="193081"/>
            <a:chOff x="0" y="0"/>
            <a:chExt cx="12286476" cy="25744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174821" cy="197665"/>
            </a:xfrm>
            <a:custGeom>
              <a:avLst/>
              <a:gdLst/>
              <a:ahLst/>
              <a:cxnLst/>
              <a:rect l="l" t="t" r="r" b="b"/>
              <a:pathLst>
                <a:path w="4174821" h="197665">
                  <a:moveTo>
                    <a:pt x="0" y="0"/>
                  </a:moveTo>
                  <a:lnTo>
                    <a:pt x="4174821" y="0"/>
                  </a:lnTo>
                  <a:lnTo>
                    <a:pt x="4174821" y="197665"/>
                  </a:lnTo>
                  <a:lnTo>
                    <a:pt x="0" y="1976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53181"/>
              </a:stretch>
            </a:blipFill>
          </p:spPr>
          <p:txBody>
            <a:bodyPr/>
            <a:lstStyle/>
            <a:p>
              <a:endParaRPr lang="sr-Latn-R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3946221" y="29888"/>
              <a:ext cx="6395056" cy="197665"/>
            </a:xfrm>
            <a:custGeom>
              <a:avLst/>
              <a:gdLst/>
              <a:ahLst/>
              <a:cxnLst/>
              <a:rect l="l" t="t" r="r" b="b"/>
              <a:pathLst>
                <a:path w="6395056" h="197665">
                  <a:moveTo>
                    <a:pt x="0" y="0"/>
                  </a:moveTo>
                  <a:lnTo>
                    <a:pt x="6395056" y="0"/>
                  </a:lnTo>
                  <a:lnTo>
                    <a:pt x="6395056" y="197665"/>
                  </a:lnTo>
                  <a:lnTo>
                    <a:pt x="0" y="1976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sr-Latn-R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0112677" y="59776"/>
              <a:ext cx="2173799" cy="197665"/>
            </a:xfrm>
            <a:custGeom>
              <a:avLst/>
              <a:gdLst/>
              <a:ahLst/>
              <a:cxnLst/>
              <a:rect l="l" t="t" r="r" b="b"/>
              <a:pathLst>
                <a:path w="2173799" h="197665">
                  <a:moveTo>
                    <a:pt x="0" y="0"/>
                  </a:moveTo>
                  <a:lnTo>
                    <a:pt x="2173799" y="0"/>
                  </a:lnTo>
                  <a:lnTo>
                    <a:pt x="2173799" y="197665"/>
                  </a:lnTo>
                  <a:lnTo>
                    <a:pt x="0" y="1976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r="-194188"/>
              </a:stretch>
            </a:blipFill>
          </p:spPr>
          <p:txBody>
            <a:bodyPr/>
            <a:lstStyle/>
            <a:p>
              <a:endParaRPr lang="sr-Latn-R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062556" y="2612625"/>
            <a:ext cx="10162888" cy="2112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939"/>
              </a:lnSpc>
              <a:spcBef>
                <a:spcPct val="0"/>
              </a:spcBef>
            </a:pPr>
            <a:r>
              <a:rPr lang="en-US" sz="12099">
                <a:solidFill>
                  <a:srgbClr val="402B2B"/>
                </a:solidFill>
                <a:latin typeface="Sugo Display"/>
                <a:ea typeface="Sugo Display"/>
                <a:cs typeface="Sugo Display"/>
                <a:sym typeface="Sugo Display"/>
              </a:rPr>
              <a:t>O projektu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813995" y="5149962"/>
            <a:ext cx="8660010" cy="3023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1"/>
              </a:lnSpc>
            </a:pPr>
            <a:r>
              <a:rPr lang="en-US" sz="3199" spc="-7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Reč je o studentskoj konferenciji koja podiže interesovanja za geonauke kroz predavanja, panele, radionice i interaktivne sesije. </a:t>
            </a:r>
          </a:p>
          <a:p>
            <a:pPr algn="ctr">
              <a:lnSpc>
                <a:spcPts val="4031"/>
              </a:lnSpc>
            </a:pPr>
            <a:r>
              <a:rPr lang="en-US" sz="3199" spc="-7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Okuplja studente i nastavnike sa više univerziteta, kao i institucije i kompanije povezane sa geonaukama. </a:t>
            </a:r>
          </a:p>
        </p:txBody>
      </p:sp>
      <p:grpSp>
        <p:nvGrpSpPr>
          <p:cNvPr id="15" name="Group 15"/>
          <p:cNvGrpSpPr/>
          <p:nvPr/>
        </p:nvGrpSpPr>
        <p:grpSpPr>
          <a:xfrm rot="745264">
            <a:off x="13571059" y="5652999"/>
            <a:ext cx="3539486" cy="3867148"/>
            <a:chOff x="0" y="0"/>
            <a:chExt cx="4719314" cy="5156198"/>
          </a:xfrm>
        </p:grpSpPr>
        <p:sp>
          <p:nvSpPr>
            <p:cNvPr id="16" name="Freeform 16"/>
            <p:cNvSpPr/>
            <p:nvPr/>
          </p:nvSpPr>
          <p:spPr>
            <a:xfrm>
              <a:off x="0" y="3917378"/>
              <a:ext cx="4719314" cy="1238820"/>
            </a:xfrm>
            <a:custGeom>
              <a:avLst/>
              <a:gdLst/>
              <a:ahLst/>
              <a:cxnLst/>
              <a:rect l="l" t="t" r="r" b="b"/>
              <a:pathLst>
                <a:path w="4719314" h="1238820">
                  <a:moveTo>
                    <a:pt x="0" y="0"/>
                  </a:moveTo>
                  <a:lnTo>
                    <a:pt x="4719314" y="0"/>
                  </a:lnTo>
                  <a:lnTo>
                    <a:pt x="4719314" y="1238820"/>
                  </a:lnTo>
                  <a:lnTo>
                    <a:pt x="0" y="12388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sr-Latn-RS"/>
            </a:p>
          </p:txBody>
        </p:sp>
        <p:grpSp>
          <p:nvGrpSpPr>
            <p:cNvPr id="17" name="Group 17"/>
            <p:cNvGrpSpPr>
              <a:grpSpLocks noChangeAspect="1"/>
            </p:cNvGrpSpPr>
            <p:nvPr/>
          </p:nvGrpSpPr>
          <p:grpSpPr>
            <a:xfrm>
              <a:off x="183874" y="0"/>
              <a:ext cx="4535440" cy="4531193"/>
              <a:chOff x="0" y="0"/>
              <a:chExt cx="3255264" cy="3252216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3255264" cy="3252216"/>
              </a:xfrm>
              <a:custGeom>
                <a:avLst/>
                <a:gdLst/>
                <a:ahLst/>
                <a:cxnLst/>
                <a:rect l="l" t="t" r="r" b="b"/>
                <a:pathLst>
                  <a:path w="3255264" h="3252216">
                    <a:moveTo>
                      <a:pt x="3255264" y="3252216"/>
                    </a:moveTo>
                    <a:lnTo>
                      <a:pt x="0" y="3252216"/>
                    </a:lnTo>
                    <a:lnTo>
                      <a:pt x="0" y="0"/>
                    </a:lnTo>
                    <a:lnTo>
                      <a:pt x="3255264" y="0"/>
                    </a:lnTo>
                    <a:lnTo>
                      <a:pt x="3255264" y="3252216"/>
                    </a:lnTo>
                    <a:close/>
                  </a:path>
                </a:pathLst>
              </a:custGeom>
              <a:blipFill>
                <a:blip r:embed="rId9"/>
                <a:stretch>
                  <a:fillRect l="-15" r="-15"/>
                </a:stretch>
              </a:blipFill>
            </p:spPr>
            <p:txBody>
              <a:bodyPr/>
              <a:lstStyle/>
              <a:p>
                <a:endParaRPr lang="sr-Latn-RS"/>
              </a:p>
            </p:txBody>
          </p:sp>
          <p:sp>
            <p:nvSpPr>
              <p:cNvPr id="19" name="Freeform 19"/>
              <p:cNvSpPr/>
              <p:nvPr/>
            </p:nvSpPr>
            <p:spPr>
              <a:xfrm>
                <a:off x="178981" y="170596"/>
                <a:ext cx="2903337" cy="2874918"/>
              </a:xfrm>
              <a:custGeom>
                <a:avLst/>
                <a:gdLst/>
                <a:ahLst/>
                <a:cxnLst/>
                <a:rect l="l" t="t" r="r" b="b"/>
                <a:pathLst>
                  <a:path w="2903337" h="2874918">
                    <a:moveTo>
                      <a:pt x="65410" y="2"/>
                    </a:moveTo>
                    <a:lnTo>
                      <a:pt x="2878279" y="31831"/>
                    </a:lnTo>
                    <a:cubicBezTo>
                      <a:pt x="2892304" y="31989"/>
                      <a:pt x="2903534" y="43509"/>
                      <a:pt x="2903334" y="57535"/>
                    </a:cubicBezTo>
                    <a:lnTo>
                      <a:pt x="2863557" y="2849935"/>
                    </a:lnTo>
                    <a:cubicBezTo>
                      <a:pt x="2863356" y="2863986"/>
                      <a:pt x="2851762" y="2875193"/>
                      <a:pt x="2837712" y="2874913"/>
                    </a:cubicBezTo>
                    <a:lnTo>
                      <a:pt x="24844" y="2819214"/>
                    </a:lnTo>
                    <a:cubicBezTo>
                      <a:pt x="10903" y="2818938"/>
                      <a:pt x="-197" y="2807452"/>
                      <a:pt x="3" y="2793509"/>
                    </a:cubicBezTo>
                    <a:lnTo>
                      <a:pt x="39780" y="24980"/>
                    </a:lnTo>
                    <a:cubicBezTo>
                      <a:pt x="39982" y="11015"/>
                      <a:pt x="51444" y="-156"/>
                      <a:pt x="65410" y="2"/>
                    </a:cubicBezTo>
                    <a:close/>
                  </a:path>
                </a:pathLst>
              </a:custGeom>
              <a:blipFill>
                <a:blip r:embed="rId10"/>
                <a:stretch>
                  <a:fillRect l="-41378" r="-41378"/>
                </a:stretch>
              </a:blipFill>
            </p:spPr>
            <p:txBody>
              <a:bodyPr/>
              <a:lstStyle/>
              <a:p>
                <a:endParaRPr lang="sr-Latn-RS"/>
              </a:p>
            </p:txBody>
          </p:sp>
        </p:grpSp>
      </p:grpSp>
      <p:sp>
        <p:nvSpPr>
          <p:cNvPr id="20" name="Freeform 20"/>
          <p:cNvSpPr/>
          <p:nvPr/>
        </p:nvSpPr>
        <p:spPr>
          <a:xfrm rot="-33560">
            <a:off x="14036150" y="5286120"/>
            <a:ext cx="578335" cy="589386"/>
          </a:xfrm>
          <a:custGeom>
            <a:avLst/>
            <a:gdLst/>
            <a:ahLst/>
            <a:cxnLst/>
            <a:rect l="l" t="t" r="r" b="b"/>
            <a:pathLst>
              <a:path w="578335" h="589386">
                <a:moveTo>
                  <a:pt x="0" y="0"/>
                </a:moveTo>
                <a:lnTo>
                  <a:pt x="578335" y="0"/>
                </a:lnTo>
                <a:lnTo>
                  <a:pt x="578335" y="589386"/>
                </a:lnTo>
                <a:lnTo>
                  <a:pt x="0" y="58938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21" name="Freeform 21"/>
          <p:cNvSpPr/>
          <p:nvPr/>
        </p:nvSpPr>
        <p:spPr>
          <a:xfrm rot="-7464855">
            <a:off x="15848670" y="2239356"/>
            <a:ext cx="4501837" cy="1212497"/>
          </a:xfrm>
          <a:custGeom>
            <a:avLst/>
            <a:gdLst/>
            <a:ahLst/>
            <a:cxnLst/>
            <a:rect l="l" t="t" r="r" b="b"/>
            <a:pathLst>
              <a:path w="4501837" h="1212497">
                <a:moveTo>
                  <a:pt x="0" y="0"/>
                </a:moveTo>
                <a:lnTo>
                  <a:pt x="4501837" y="0"/>
                </a:lnTo>
                <a:lnTo>
                  <a:pt x="4501837" y="1212497"/>
                </a:lnTo>
                <a:lnTo>
                  <a:pt x="0" y="121249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70000"/>
            </a:blip>
            <a:stretch>
              <a:fillRect l="-38119"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22" name="Freeform 22"/>
          <p:cNvSpPr/>
          <p:nvPr/>
        </p:nvSpPr>
        <p:spPr>
          <a:xfrm rot="-4376618">
            <a:off x="-804131" y="-877951"/>
            <a:ext cx="1472888" cy="3813303"/>
          </a:xfrm>
          <a:custGeom>
            <a:avLst/>
            <a:gdLst/>
            <a:ahLst/>
            <a:cxnLst/>
            <a:rect l="l" t="t" r="r" b="b"/>
            <a:pathLst>
              <a:path w="1472888" h="3813303">
                <a:moveTo>
                  <a:pt x="0" y="0"/>
                </a:moveTo>
                <a:lnTo>
                  <a:pt x="1472888" y="0"/>
                </a:lnTo>
                <a:lnTo>
                  <a:pt x="1472888" y="3813302"/>
                </a:lnTo>
                <a:lnTo>
                  <a:pt x="0" y="381330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88000"/>
            </a:blip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23" name="Freeform 23"/>
          <p:cNvSpPr/>
          <p:nvPr/>
        </p:nvSpPr>
        <p:spPr>
          <a:xfrm rot="-3311410">
            <a:off x="-722429" y="9445535"/>
            <a:ext cx="3502258" cy="1322479"/>
          </a:xfrm>
          <a:custGeom>
            <a:avLst/>
            <a:gdLst/>
            <a:ahLst/>
            <a:cxnLst/>
            <a:rect l="l" t="t" r="r" b="b"/>
            <a:pathLst>
              <a:path w="3502258" h="1322479">
                <a:moveTo>
                  <a:pt x="0" y="0"/>
                </a:moveTo>
                <a:lnTo>
                  <a:pt x="3502258" y="0"/>
                </a:lnTo>
                <a:lnTo>
                  <a:pt x="3502258" y="1322479"/>
                </a:lnTo>
                <a:lnTo>
                  <a:pt x="0" y="132247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70000"/>
            </a:blip>
            <a:stretch>
              <a:fillRect l="-93644"/>
            </a:stretch>
          </a:blipFill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27" t="-13111" r="-1430" b="-18232"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3" name="Freeform 3"/>
          <p:cNvSpPr/>
          <p:nvPr/>
        </p:nvSpPr>
        <p:spPr>
          <a:xfrm rot="-5544982" flipH="1" flipV="1">
            <a:off x="-464109" y="2456209"/>
            <a:ext cx="7187018" cy="4794449"/>
          </a:xfrm>
          <a:custGeom>
            <a:avLst/>
            <a:gdLst/>
            <a:ahLst/>
            <a:cxnLst/>
            <a:rect l="l" t="t" r="r" b="b"/>
            <a:pathLst>
              <a:path w="7187018" h="4794449">
                <a:moveTo>
                  <a:pt x="7187018" y="4794449"/>
                </a:moveTo>
                <a:lnTo>
                  <a:pt x="0" y="4794449"/>
                </a:lnTo>
                <a:lnTo>
                  <a:pt x="0" y="0"/>
                </a:lnTo>
                <a:lnTo>
                  <a:pt x="7187018" y="0"/>
                </a:lnTo>
                <a:lnTo>
                  <a:pt x="7187018" y="4794449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4" name="Freeform 4"/>
          <p:cNvSpPr/>
          <p:nvPr/>
        </p:nvSpPr>
        <p:spPr>
          <a:xfrm rot="-213070">
            <a:off x="2730752" y="1192003"/>
            <a:ext cx="512387" cy="522178"/>
          </a:xfrm>
          <a:custGeom>
            <a:avLst/>
            <a:gdLst/>
            <a:ahLst/>
            <a:cxnLst/>
            <a:rect l="l" t="t" r="r" b="b"/>
            <a:pathLst>
              <a:path w="512387" h="522178">
                <a:moveTo>
                  <a:pt x="0" y="0"/>
                </a:moveTo>
                <a:lnTo>
                  <a:pt x="512387" y="0"/>
                </a:lnTo>
                <a:lnTo>
                  <a:pt x="512387" y="522178"/>
                </a:lnTo>
                <a:lnTo>
                  <a:pt x="0" y="5221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5" name="Freeform 5"/>
          <p:cNvSpPr/>
          <p:nvPr/>
        </p:nvSpPr>
        <p:spPr>
          <a:xfrm rot="-181145">
            <a:off x="1404200" y="1890727"/>
            <a:ext cx="3514284" cy="5932762"/>
          </a:xfrm>
          <a:custGeom>
            <a:avLst/>
            <a:gdLst/>
            <a:ahLst/>
            <a:cxnLst/>
            <a:rect l="l" t="t" r="r" b="b"/>
            <a:pathLst>
              <a:path w="3514284" h="5932762">
                <a:moveTo>
                  <a:pt x="0" y="0"/>
                </a:moveTo>
                <a:lnTo>
                  <a:pt x="3514285" y="0"/>
                </a:lnTo>
                <a:lnTo>
                  <a:pt x="3514285" y="5932762"/>
                </a:lnTo>
                <a:lnTo>
                  <a:pt x="0" y="59327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6155" r="-76155"/>
            </a:stretch>
          </a:blipFill>
        </p:spPr>
        <p:txBody>
          <a:bodyPr/>
          <a:lstStyle/>
          <a:p>
            <a:endParaRPr lang="sr-Latn-RS"/>
          </a:p>
        </p:txBody>
      </p:sp>
      <p:grpSp>
        <p:nvGrpSpPr>
          <p:cNvPr id="6" name="Group 6"/>
          <p:cNvGrpSpPr/>
          <p:nvPr/>
        </p:nvGrpSpPr>
        <p:grpSpPr>
          <a:xfrm rot="-202858">
            <a:off x="488020" y="7153150"/>
            <a:ext cx="1524767" cy="1718794"/>
            <a:chOff x="0" y="0"/>
            <a:chExt cx="2033023" cy="2291725"/>
          </a:xfrm>
        </p:grpSpPr>
        <p:sp>
          <p:nvSpPr>
            <p:cNvPr id="7" name="Freeform 7"/>
            <p:cNvSpPr/>
            <p:nvPr/>
          </p:nvSpPr>
          <p:spPr>
            <a:xfrm rot="-10800000">
              <a:off x="0" y="1598721"/>
              <a:ext cx="2033023" cy="693004"/>
            </a:xfrm>
            <a:custGeom>
              <a:avLst/>
              <a:gdLst/>
              <a:ahLst/>
              <a:cxnLst/>
              <a:rect l="l" t="t" r="r" b="b"/>
              <a:pathLst>
                <a:path w="2033023" h="693004">
                  <a:moveTo>
                    <a:pt x="0" y="0"/>
                  </a:moveTo>
                  <a:lnTo>
                    <a:pt x="2033023" y="0"/>
                  </a:lnTo>
                  <a:lnTo>
                    <a:pt x="2033023" y="693004"/>
                  </a:lnTo>
                  <a:lnTo>
                    <a:pt x="0" y="693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0000"/>
              </a:blip>
              <a:stretch>
                <a:fillRect r="-74807"/>
              </a:stretch>
            </a:blipFill>
          </p:spPr>
          <p:txBody>
            <a:bodyPr/>
            <a:lstStyle/>
            <a:p>
              <a:endParaRPr lang="sr-Latn-RS"/>
            </a:p>
          </p:txBody>
        </p:sp>
        <p:sp>
          <p:nvSpPr>
            <p:cNvPr id="8" name="Freeform 8"/>
            <p:cNvSpPr/>
            <p:nvPr/>
          </p:nvSpPr>
          <p:spPr>
            <a:xfrm rot="-5485466">
              <a:off x="-393427" y="579453"/>
              <a:ext cx="1835250" cy="693004"/>
            </a:xfrm>
            <a:custGeom>
              <a:avLst/>
              <a:gdLst/>
              <a:ahLst/>
              <a:cxnLst/>
              <a:rect l="l" t="t" r="r" b="b"/>
              <a:pathLst>
                <a:path w="1835250" h="693004">
                  <a:moveTo>
                    <a:pt x="0" y="0"/>
                  </a:moveTo>
                  <a:lnTo>
                    <a:pt x="1835250" y="0"/>
                  </a:lnTo>
                  <a:lnTo>
                    <a:pt x="1835250" y="693004"/>
                  </a:lnTo>
                  <a:lnTo>
                    <a:pt x="0" y="693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0000"/>
              </a:blip>
              <a:stretch>
                <a:fillRect l="-93644"/>
              </a:stretch>
            </a:blipFill>
          </p:spPr>
          <p:txBody>
            <a:bodyPr/>
            <a:lstStyle/>
            <a:p>
              <a:endParaRPr lang="sr-Latn-RS"/>
            </a:p>
          </p:txBody>
        </p:sp>
      </p:grpSp>
      <p:sp>
        <p:nvSpPr>
          <p:cNvPr id="9" name="Freeform 9"/>
          <p:cNvSpPr/>
          <p:nvPr/>
        </p:nvSpPr>
        <p:spPr>
          <a:xfrm rot="5912487">
            <a:off x="9662976" y="-454488"/>
            <a:ext cx="2977170" cy="1124202"/>
          </a:xfrm>
          <a:custGeom>
            <a:avLst/>
            <a:gdLst/>
            <a:ahLst/>
            <a:cxnLst/>
            <a:rect l="l" t="t" r="r" b="b"/>
            <a:pathLst>
              <a:path w="2977170" h="1124202">
                <a:moveTo>
                  <a:pt x="0" y="0"/>
                </a:moveTo>
                <a:lnTo>
                  <a:pt x="2977170" y="0"/>
                </a:lnTo>
                <a:lnTo>
                  <a:pt x="2977170" y="1124202"/>
                </a:lnTo>
                <a:lnTo>
                  <a:pt x="0" y="11242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0000"/>
            </a:blip>
            <a:stretch>
              <a:fillRect l="-93644"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10" name="Freeform 10"/>
          <p:cNvSpPr/>
          <p:nvPr/>
        </p:nvSpPr>
        <p:spPr>
          <a:xfrm>
            <a:off x="15671452" y="-1914234"/>
            <a:ext cx="4569612" cy="4209589"/>
          </a:xfrm>
          <a:custGeom>
            <a:avLst/>
            <a:gdLst/>
            <a:ahLst/>
            <a:cxnLst/>
            <a:rect l="l" t="t" r="r" b="b"/>
            <a:pathLst>
              <a:path w="4569612" h="4209589">
                <a:moveTo>
                  <a:pt x="0" y="0"/>
                </a:moveTo>
                <a:lnTo>
                  <a:pt x="4569612" y="0"/>
                </a:lnTo>
                <a:lnTo>
                  <a:pt x="4569612" y="4209589"/>
                </a:lnTo>
                <a:lnTo>
                  <a:pt x="0" y="42095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37906"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11" name="Freeform 11"/>
          <p:cNvSpPr/>
          <p:nvPr/>
        </p:nvSpPr>
        <p:spPr>
          <a:xfrm rot="-5270522" flipH="1">
            <a:off x="5142117" y="3758422"/>
            <a:ext cx="6502927" cy="4338092"/>
          </a:xfrm>
          <a:custGeom>
            <a:avLst/>
            <a:gdLst/>
            <a:ahLst/>
            <a:cxnLst/>
            <a:rect l="l" t="t" r="r" b="b"/>
            <a:pathLst>
              <a:path w="6502927" h="4338092">
                <a:moveTo>
                  <a:pt x="6502927" y="0"/>
                </a:moveTo>
                <a:lnTo>
                  <a:pt x="0" y="0"/>
                </a:lnTo>
                <a:lnTo>
                  <a:pt x="0" y="4338092"/>
                </a:lnTo>
                <a:lnTo>
                  <a:pt x="6502927" y="4338092"/>
                </a:lnTo>
                <a:lnTo>
                  <a:pt x="6502927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12" name="Freeform 12"/>
          <p:cNvSpPr/>
          <p:nvPr/>
        </p:nvSpPr>
        <p:spPr>
          <a:xfrm rot="61389">
            <a:off x="8161772" y="2600738"/>
            <a:ext cx="463616" cy="472475"/>
          </a:xfrm>
          <a:custGeom>
            <a:avLst/>
            <a:gdLst/>
            <a:ahLst/>
            <a:cxnLst/>
            <a:rect l="l" t="t" r="r" b="b"/>
            <a:pathLst>
              <a:path w="463616" h="472475">
                <a:moveTo>
                  <a:pt x="0" y="0"/>
                </a:moveTo>
                <a:lnTo>
                  <a:pt x="463616" y="0"/>
                </a:lnTo>
                <a:lnTo>
                  <a:pt x="463616" y="472475"/>
                </a:lnTo>
                <a:lnTo>
                  <a:pt x="0" y="4724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13" name="Freeform 13"/>
          <p:cNvSpPr/>
          <p:nvPr/>
        </p:nvSpPr>
        <p:spPr>
          <a:xfrm rot="128385">
            <a:off x="6695160" y="3138924"/>
            <a:ext cx="3396840" cy="5173880"/>
          </a:xfrm>
          <a:custGeom>
            <a:avLst/>
            <a:gdLst/>
            <a:ahLst/>
            <a:cxnLst/>
            <a:rect l="l" t="t" r="r" b="b"/>
            <a:pathLst>
              <a:path w="3396840" h="5173880">
                <a:moveTo>
                  <a:pt x="0" y="0"/>
                </a:moveTo>
                <a:lnTo>
                  <a:pt x="3396840" y="0"/>
                </a:lnTo>
                <a:lnTo>
                  <a:pt x="3396840" y="5173880"/>
                </a:lnTo>
                <a:lnTo>
                  <a:pt x="0" y="51738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64443" r="-64443"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14" name="Freeform 14"/>
          <p:cNvSpPr/>
          <p:nvPr/>
        </p:nvSpPr>
        <p:spPr>
          <a:xfrm rot="-6687178">
            <a:off x="-1071836" y="-1486917"/>
            <a:ext cx="1472888" cy="3813303"/>
          </a:xfrm>
          <a:custGeom>
            <a:avLst/>
            <a:gdLst/>
            <a:ahLst/>
            <a:cxnLst/>
            <a:rect l="l" t="t" r="r" b="b"/>
            <a:pathLst>
              <a:path w="1472888" h="3813303">
                <a:moveTo>
                  <a:pt x="0" y="0"/>
                </a:moveTo>
                <a:lnTo>
                  <a:pt x="1472889" y="0"/>
                </a:lnTo>
                <a:lnTo>
                  <a:pt x="1472889" y="3813303"/>
                </a:lnTo>
                <a:lnTo>
                  <a:pt x="0" y="381330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88000"/>
            </a:blip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grpSp>
        <p:nvGrpSpPr>
          <p:cNvPr id="15" name="Group 15"/>
          <p:cNvGrpSpPr/>
          <p:nvPr/>
        </p:nvGrpSpPr>
        <p:grpSpPr>
          <a:xfrm rot="1539094">
            <a:off x="9430584" y="9033229"/>
            <a:ext cx="5877915" cy="5105374"/>
            <a:chOff x="0" y="0"/>
            <a:chExt cx="2253841" cy="1957616"/>
          </a:xfrm>
        </p:grpSpPr>
        <p:sp>
          <p:nvSpPr>
            <p:cNvPr id="16" name="Freeform 16"/>
            <p:cNvSpPr/>
            <p:nvPr/>
          </p:nvSpPr>
          <p:spPr>
            <a:xfrm>
              <a:off x="-807" y="-1274"/>
              <a:ext cx="2253518" cy="1953947"/>
            </a:xfrm>
            <a:custGeom>
              <a:avLst/>
              <a:gdLst/>
              <a:ahLst/>
              <a:cxnLst/>
              <a:rect l="l" t="t" r="r" b="b"/>
              <a:pathLst>
                <a:path w="2253518" h="1953947">
                  <a:moveTo>
                    <a:pt x="2253443" y="1729019"/>
                  </a:moveTo>
                  <a:cubicBezTo>
                    <a:pt x="2252237" y="1240850"/>
                    <a:pt x="2237774" y="580896"/>
                    <a:pt x="2237774" y="93964"/>
                  </a:cubicBezTo>
                  <a:cubicBezTo>
                    <a:pt x="2237774" y="86549"/>
                    <a:pt x="2238979" y="79134"/>
                    <a:pt x="2238979" y="72954"/>
                  </a:cubicBezTo>
                  <a:cubicBezTo>
                    <a:pt x="2237774" y="71719"/>
                    <a:pt x="2236569" y="71719"/>
                    <a:pt x="2235364" y="70483"/>
                  </a:cubicBezTo>
                  <a:cubicBezTo>
                    <a:pt x="2235364" y="70483"/>
                    <a:pt x="2234158" y="71719"/>
                    <a:pt x="2234158" y="72954"/>
                  </a:cubicBezTo>
                  <a:cubicBezTo>
                    <a:pt x="2231748" y="79134"/>
                    <a:pt x="2226927" y="79134"/>
                    <a:pt x="2222106" y="79134"/>
                  </a:cubicBezTo>
                  <a:cubicBezTo>
                    <a:pt x="2216079" y="77898"/>
                    <a:pt x="2210053" y="71719"/>
                    <a:pt x="2202822" y="74190"/>
                  </a:cubicBezTo>
                  <a:cubicBezTo>
                    <a:pt x="2200411" y="75426"/>
                    <a:pt x="2195590" y="72954"/>
                    <a:pt x="2194385" y="70483"/>
                  </a:cubicBezTo>
                  <a:cubicBezTo>
                    <a:pt x="2190769" y="65539"/>
                    <a:pt x="2185948" y="65539"/>
                    <a:pt x="2181127" y="68011"/>
                  </a:cubicBezTo>
                  <a:cubicBezTo>
                    <a:pt x="2178716" y="69247"/>
                    <a:pt x="2176306" y="68011"/>
                    <a:pt x="2173895" y="68011"/>
                  </a:cubicBezTo>
                  <a:cubicBezTo>
                    <a:pt x="2170280" y="68011"/>
                    <a:pt x="2165458" y="66775"/>
                    <a:pt x="2161843" y="65539"/>
                  </a:cubicBezTo>
                  <a:cubicBezTo>
                    <a:pt x="2160637" y="65539"/>
                    <a:pt x="2158227" y="64303"/>
                    <a:pt x="2157022" y="64303"/>
                  </a:cubicBezTo>
                  <a:cubicBezTo>
                    <a:pt x="2153406" y="63067"/>
                    <a:pt x="2149790" y="59360"/>
                    <a:pt x="2146174" y="64303"/>
                  </a:cubicBezTo>
                  <a:cubicBezTo>
                    <a:pt x="2146174" y="64303"/>
                    <a:pt x="2143764" y="64303"/>
                    <a:pt x="2142558" y="63067"/>
                  </a:cubicBezTo>
                  <a:cubicBezTo>
                    <a:pt x="2141353" y="60596"/>
                    <a:pt x="2140148" y="56888"/>
                    <a:pt x="2138943" y="54416"/>
                  </a:cubicBezTo>
                  <a:cubicBezTo>
                    <a:pt x="2136532" y="50709"/>
                    <a:pt x="2136532" y="44529"/>
                    <a:pt x="2132916" y="42058"/>
                  </a:cubicBezTo>
                  <a:cubicBezTo>
                    <a:pt x="2130506" y="40822"/>
                    <a:pt x="2129301" y="39586"/>
                    <a:pt x="2128095" y="37114"/>
                  </a:cubicBezTo>
                  <a:cubicBezTo>
                    <a:pt x="2128095" y="35878"/>
                    <a:pt x="2125685" y="34642"/>
                    <a:pt x="2125685" y="33407"/>
                  </a:cubicBezTo>
                  <a:lnTo>
                    <a:pt x="2122069" y="29699"/>
                  </a:lnTo>
                  <a:cubicBezTo>
                    <a:pt x="2120864" y="27227"/>
                    <a:pt x="2119658" y="23520"/>
                    <a:pt x="2117248" y="22284"/>
                  </a:cubicBezTo>
                  <a:cubicBezTo>
                    <a:pt x="2112427" y="18576"/>
                    <a:pt x="2111222" y="13633"/>
                    <a:pt x="2113632" y="7453"/>
                  </a:cubicBezTo>
                  <a:cubicBezTo>
                    <a:pt x="2110016" y="6217"/>
                    <a:pt x="2107606" y="3746"/>
                    <a:pt x="2103990" y="3746"/>
                  </a:cubicBezTo>
                  <a:cubicBezTo>
                    <a:pt x="2089527" y="4982"/>
                    <a:pt x="2073859" y="7453"/>
                    <a:pt x="2059395" y="8689"/>
                  </a:cubicBezTo>
                  <a:cubicBezTo>
                    <a:pt x="2056985" y="8689"/>
                    <a:pt x="2053369" y="9925"/>
                    <a:pt x="2052164" y="11161"/>
                  </a:cubicBezTo>
                  <a:cubicBezTo>
                    <a:pt x="2042522" y="17340"/>
                    <a:pt x="2032879" y="12397"/>
                    <a:pt x="2023237" y="11161"/>
                  </a:cubicBezTo>
                  <a:cubicBezTo>
                    <a:pt x="2016006" y="11161"/>
                    <a:pt x="2008774" y="7453"/>
                    <a:pt x="2001543" y="6217"/>
                  </a:cubicBezTo>
                  <a:cubicBezTo>
                    <a:pt x="1993106" y="4982"/>
                    <a:pt x="1985874" y="6217"/>
                    <a:pt x="1977438" y="4982"/>
                  </a:cubicBezTo>
                  <a:cubicBezTo>
                    <a:pt x="1976232" y="4982"/>
                    <a:pt x="1975027" y="3746"/>
                    <a:pt x="1973822" y="2510"/>
                  </a:cubicBezTo>
                  <a:cubicBezTo>
                    <a:pt x="1971411" y="-1266"/>
                    <a:pt x="1966590" y="4"/>
                    <a:pt x="1964180" y="1274"/>
                  </a:cubicBezTo>
                  <a:cubicBezTo>
                    <a:pt x="1960564" y="3746"/>
                    <a:pt x="1959359" y="7453"/>
                    <a:pt x="1956948" y="11161"/>
                  </a:cubicBezTo>
                  <a:cubicBezTo>
                    <a:pt x="1950922" y="12397"/>
                    <a:pt x="1942485" y="13633"/>
                    <a:pt x="1936459" y="17340"/>
                  </a:cubicBezTo>
                  <a:cubicBezTo>
                    <a:pt x="1931638" y="19812"/>
                    <a:pt x="1929227" y="21048"/>
                    <a:pt x="1925611" y="18576"/>
                  </a:cubicBezTo>
                  <a:lnTo>
                    <a:pt x="1924406" y="19812"/>
                  </a:lnTo>
                  <a:cubicBezTo>
                    <a:pt x="1926816" y="22284"/>
                    <a:pt x="1928022" y="25991"/>
                    <a:pt x="1930432" y="28463"/>
                  </a:cubicBezTo>
                  <a:cubicBezTo>
                    <a:pt x="1926816" y="29699"/>
                    <a:pt x="1921995" y="32171"/>
                    <a:pt x="1919585" y="30935"/>
                  </a:cubicBezTo>
                  <a:cubicBezTo>
                    <a:pt x="1913559" y="29699"/>
                    <a:pt x="1911148" y="32171"/>
                    <a:pt x="1906327" y="34642"/>
                  </a:cubicBezTo>
                  <a:cubicBezTo>
                    <a:pt x="1901506" y="38350"/>
                    <a:pt x="1895480" y="40822"/>
                    <a:pt x="1890659" y="43294"/>
                  </a:cubicBezTo>
                  <a:cubicBezTo>
                    <a:pt x="1889453" y="43294"/>
                    <a:pt x="1888248" y="43294"/>
                    <a:pt x="1887043" y="42058"/>
                  </a:cubicBezTo>
                  <a:cubicBezTo>
                    <a:pt x="1885837" y="42058"/>
                    <a:pt x="1884632" y="40822"/>
                    <a:pt x="1884632" y="40822"/>
                  </a:cubicBezTo>
                  <a:cubicBezTo>
                    <a:pt x="1878606" y="43294"/>
                    <a:pt x="1872580" y="45765"/>
                    <a:pt x="1866553" y="43294"/>
                  </a:cubicBezTo>
                  <a:cubicBezTo>
                    <a:pt x="1865348" y="43294"/>
                    <a:pt x="1865348" y="44529"/>
                    <a:pt x="1864143" y="44529"/>
                  </a:cubicBezTo>
                  <a:cubicBezTo>
                    <a:pt x="1856911" y="47001"/>
                    <a:pt x="1852090" y="55652"/>
                    <a:pt x="1842448" y="55652"/>
                  </a:cubicBezTo>
                  <a:cubicBezTo>
                    <a:pt x="1835217" y="55652"/>
                    <a:pt x="1827985" y="61832"/>
                    <a:pt x="1820753" y="61832"/>
                  </a:cubicBezTo>
                  <a:cubicBezTo>
                    <a:pt x="1812316" y="63067"/>
                    <a:pt x="1805085" y="65539"/>
                    <a:pt x="1797853" y="69247"/>
                  </a:cubicBezTo>
                  <a:cubicBezTo>
                    <a:pt x="1795443" y="70483"/>
                    <a:pt x="1793032" y="70483"/>
                    <a:pt x="1791827" y="70483"/>
                  </a:cubicBezTo>
                  <a:cubicBezTo>
                    <a:pt x="1785801" y="68011"/>
                    <a:pt x="1782185" y="71719"/>
                    <a:pt x="1779774" y="75426"/>
                  </a:cubicBezTo>
                  <a:cubicBezTo>
                    <a:pt x="1773748" y="84077"/>
                    <a:pt x="1764106" y="86549"/>
                    <a:pt x="1755669" y="89021"/>
                  </a:cubicBezTo>
                  <a:cubicBezTo>
                    <a:pt x="1744822" y="91492"/>
                    <a:pt x="1733974" y="92728"/>
                    <a:pt x="1723127" y="93964"/>
                  </a:cubicBezTo>
                  <a:cubicBezTo>
                    <a:pt x="1721922" y="93964"/>
                    <a:pt x="1720717" y="97672"/>
                    <a:pt x="1718306" y="98908"/>
                  </a:cubicBezTo>
                  <a:cubicBezTo>
                    <a:pt x="1717101" y="98908"/>
                    <a:pt x="1715896" y="97672"/>
                    <a:pt x="1715896" y="97672"/>
                  </a:cubicBezTo>
                  <a:cubicBezTo>
                    <a:pt x="1709869" y="105087"/>
                    <a:pt x="1706253" y="116210"/>
                    <a:pt x="1694201" y="114974"/>
                  </a:cubicBezTo>
                  <a:lnTo>
                    <a:pt x="1692996" y="114974"/>
                  </a:lnTo>
                  <a:cubicBezTo>
                    <a:pt x="1683353" y="121153"/>
                    <a:pt x="1673711" y="118682"/>
                    <a:pt x="1665274" y="116210"/>
                  </a:cubicBezTo>
                  <a:cubicBezTo>
                    <a:pt x="1662864" y="116210"/>
                    <a:pt x="1659248" y="113738"/>
                    <a:pt x="1658043" y="111266"/>
                  </a:cubicBezTo>
                  <a:cubicBezTo>
                    <a:pt x="1654427" y="103851"/>
                    <a:pt x="1644785" y="101379"/>
                    <a:pt x="1637553" y="103851"/>
                  </a:cubicBezTo>
                  <a:cubicBezTo>
                    <a:pt x="1631527" y="106323"/>
                    <a:pt x="1625501" y="107559"/>
                    <a:pt x="1619474" y="110030"/>
                  </a:cubicBezTo>
                  <a:cubicBezTo>
                    <a:pt x="1609833" y="112502"/>
                    <a:pt x="1601396" y="113738"/>
                    <a:pt x="1591754" y="108795"/>
                  </a:cubicBezTo>
                  <a:cubicBezTo>
                    <a:pt x="1582111" y="103851"/>
                    <a:pt x="1574880" y="107559"/>
                    <a:pt x="1570059" y="118682"/>
                  </a:cubicBezTo>
                  <a:cubicBezTo>
                    <a:pt x="1566443" y="126097"/>
                    <a:pt x="1556801" y="127333"/>
                    <a:pt x="1550775" y="121153"/>
                  </a:cubicBezTo>
                  <a:cubicBezTo>
                    <a:pt x="1547159" y="117446"/>
                    <a:pt x="1544748" y="118682"/>
                    <a:pt x="1541132" y="121153"/>
                  </a:cubicBezTo>
                  <a:lnTo>
                    <a:pt x="1533901" y="128568"/>
                  </a:lnTo>
                  <a:cubicBezTo>
                    <a:pt x="1532696" y="129804"/>
                    <a:pt x="1530285" y="129804"/>
                    <a:pt x="1529080" y="129804"/>
                  </a:cubicBezTo>
                  <a:lnTo>
                    <a:pt x="1521848" y="129804"/>
                  </a:lnTo>
                  <a:cubicBezTo>
                    <a:pt x="1517027" y="129804"/>
                    <a:pt x="1512206" y="128568"/>
                    <a:pt x="1507385" y="127333"/>
                  </a:cubicBezTo>
                  <a:cubicBezTo>
                    <a:pt x="1501359" y="126097"/>
                    <a:pt x="1496538" y="122389"/>
                    <a:pt x="1490511" y="121153"/>
                  </a:cubicBezTo>
                  <a:cubicBezTo>
                    <a:pt x="1480869" y="119917"/>
                    <a:pt x="1478459" y="111266"/>
                    <a:pt x="1474843" y="105087"/>
                  </a:cubicBezTo>
                  <a:cubicBezTo>
                    <a:pt x="1472432" y="101379"/>
                    <a:pt x="1467611" y="96436"/>
                    <a:pt x="1462790" y="97672"/>
                  </a:cubicBezTo>
                  <a:cubicBezTo>
                    <a:pt x="1457969" y="100143"/>
                    <a:pt x="1453148" y="97672"/>
                    <a:pt x="1449533" y="96436"/>
                  </a:cubicBezTo>
                  <a:cubicBezTo>
                    <a:pt x="1448327" y="96436"/>
                    <a:pt x="1445917" y="95200"/>
                    <a:pt x="1444712" y="95200"/>
                  </a:cubicBezTo>
                  <a:cubicBezTo>
                    <a:pt x="1436275" y="92728"/>
                    <a:pt x="1430248" y="97672"/>
                    <a:pt x="1424222" y="103851"/>
                  </a:cubicBezTo>
                  <a:lnTo>
                    <a:pt x="1419401" y="108795"/>
                  </a:lnTo>
                  <a:cubicBezTo>
                    <a:pt x="1418196" y="110030"/>
                    <a:pt x="1418196" y="112502"/>
                    <a:pt x="1416990" y="113738"/>
                  </a:cubicBezTo>
                  <a:cubicBezTo>
                    <a:pt x="1409759" y="119917"/>
                    <a:pt x="1402527" y="117446"/>
                    <a:pt x="1394090" y="113738"/>
                  </a:cubicBezTo>
                  <a:cubicBezTo>
                    <a:pt x="1386859" y="110030"/>
                    <a:pt x="1378422" y="113738"/>
                    <a:pt x="1376011" y="121153"/>
                  </a:cubicBezTo>
                  <a:cubicBezTo>
                    <a:pt x="1374806" y="126097"/>
                    <a:pt x="1373601" y="129804"/>
                    <a:pt x="1367575" y="132276"/>
                  </a:cubicBezTo>
                  <a:cubicBezTo>
                    <a:pt x="1361548" y="135984"/>
                    <a:pt x="1354317" y="138455"/>
                    <a:pt x="1353112" y="147107"/>
                  </a:cubicBezTo>
                  <a:cubicBezTo>
                    <a:pt x="1353112" y="148342"/>
                    <a:pt x="1351906" y="149578"/>
                    <a:pt x="1350701" y="149578"/>
                  </a:cubicBezTo>
                  <a:cubicBezTo>
                    <a:pt x="1347085" y="150814"/>
                    <a:pt x="1344675" y="152050"/>
                    <a:pt x="1341059" y="153286"/>
                  </a:cubicBezTo>
                  <a:lnTo>
                    <a:pt x="1330212" y="153286"/>
                  </a:lnTo>
                  <a:cubicBezTo>
                    <a:pt x="1322980" y="152050"/>
                    <a:pt x="1315748" y="149578"/>
                    <a:pt x="1308517" y="148342"/>
                  </a:cubicBezTo>
                  <a:cubicBezTo>
                    <a:pt x="1300080" y="147107"/>
                    <a:pt x="1292848" y="152050"/>
                    <a:pt x="1284411" y="153286"/>
                  </a:cubicBezTo>
                  <a:lnTo>
                    <a:pt x="1283206" y="154522"/>
                  </a:lnTo>
                  <a:cubicBezTo>
                    <a:pt x="1280796" y="158229"/>
                    <a:pt x="1277180" y="156993"/>
                    <a:pt x="1274769" y="154522"/>
                  </a:cubicBezTo>
                  <a:cubicBezTo>
                    <a:pt x="1269948" y="149578"/>
                    <a:pt x="1261512" y="148342"/>
                    <a:pt x="1255485" y="150814"/>
                  </a:cubicBezTo>
                  <a:cubicBezTo>
                    <a:pt x="1248254" y="154522"/>
                    <a:pt x="1241022" y="156993"/>
                    <a:pt x="1233791" y="159465"/>
                  </a:cubicBezTo>
                  <a:cubicBezTo>
                    <a:pt x="1231380" y="159465"/>
                    <a:pt x="1228969" y="158229"/>
                    <a:pt x="1227764" y="158229"/>
                  </a:cubicBezTo>
                  <a:cubicBezTo>
                    <a:pt x="1225354" y="158229"/>
                    <a:pt x="1221738" y="156993"/>
                    <a:pt x="1220533" y="158229"/>
                  </a:cubicBezTo>
                  <a:cubicBezTo>
                    <a:pt x="1210891" y="165645"/>
                    <a:pt x="1201248" y="163173"/>
                    <a:pt x="1192812" y="158229"/>
                  </a:cubicBezTo>
                  <a:cubicBezTo>
                    <a:pt x="1187991" y="155758"/>
                    <a:pt x="1180759" y="153286"/>
                    <a:pt x="1178348" y="145871"/>
                  </a:cubicBezTo>
                  <a:cubicBezTo>
                    <a:pt x="1177143" y="140927"/>
                    <a:pt x="1172322" y="135984"/>
                    <a:pt x="1168706" y="132276"/>
                  </a:cubicBezTo>
                  <a:cubicBezTo>
                    <a:pt x="1162680" y="126097"/>
                    <a:pt x="1156654" y="117446"/>
                    <a:pt x="1145806" y="117446"/>
                  </a:cubicBezTo>
                  <a:cubicBezTo>
                    <a:pt x="1143396" y="117446"/>
                    <a:pt x="1140985" y="112502"/>
                    <a:pt x="1139780" y="113738"/>
                  </a:cubicBezTo>
                  <a:cubicBezTo>
                    <a:pt x="1134959" y="114974"/>
                    <a:pt x="1134959" y="112502"/>
                    <a:pt x="1132548" y="110030"/>
                  </a:cubicBezTo>
                  <a:cubicBezTo>
                    <a:pt x="1130138" y="107559"/>
                    <a:pt x="1126522" y="105087"/>
                    <a:pt x="1124112" y="101379"/>
                  </a:cubicBezTo>
                  <a:cubicBezTo>
                    <a:pt x="1120496" y="96436"/>
                    <a:pt x="1116880" y="90257"/>
                    <a:pt x="1113264" y="85313"/>
                  </a:cubicBezTo>
                  <a:cubicBezTo>
                    <a:pt x="1109648" y="80370"/>
                    <a:pt x="1107238" y="74190"/>
                    <a:pt x="1103622" y="69247"/>
                  </a:cubicBezTo>
                  <a:cubicBezTo>
                    <a:pt x="1102417" y="68011"/>
                    <a:pt x="1098801" y="66775"/>
                    <a:pt x="1097596" y="68011"/>
                  </a:cubicBezTo>
                  <a:lnTo>
                    <a:pt x="1083133" y="75426"/>
                  </a:lnTo>
                  <a:cubicBezTo>
                    <a:pt x="1080722" y="76662"/>
                    <a:pt x="1079517" y="79134"/>
                    <a:pt x="1078312" y="81605"/>
                  </a:cubicBezTo>
                  <a:lnTo>
                    <a:pt x="1077106" y="80370"/>
                  </a:lnTo>
                  <a:cubicBezTo>
                    <a:pt x="1078312" y="76662"/>
                    <a:pt x="1079517" y="72954"/>
                    <a:pt x="1080722" y="71719"/>
                  </a:cubicBezTo>
                  <a:lnTo>
                    <a:pt x="1066259" y="68011"/>
                  </a:lnTo>
                  <a:cubicBezTo>
                    <a:pt x="1062643" y="66775"/>
                    <a:pt x="1056617" y="66775"/>
                    <a:pt x="1054206" y="66775"/>
                  </a:cubicBezTo>
                  <a:lnTo>
                    <a:pt x="1034922" y="66775"/>
                  </a:lnTo>
                  <a:cubicBezTo>
                    <a:pt x="1027691" y="66775"/>
                    <a:pt x="1021664" y="65539"/>
                    <a:pt x="1014433" y="66775"/>
                  </a:cubicBezTo>
                  <a:cubicBezTo>
                    <a:pt x="1009612" y="68011"/>
                    <a:pt x="1005996" y="65539"/>
                    <a:pt x="1002380" y="63067"/>
                  </a:cubicBezTo>
                  <a:cubicBezTo>
                    <a:pt x="992738" y="55652"/>
                    <a:pt x="983096" y="47001"/>
                    <a:pt x="969838" y="50709"/>
                  </a:cubicBezTo>
                  <a:cubicBezTo>
                    <a:pt x="968633" y="50709"/>
                    <a:pt x="966222" y="49473"/>
                    <a:pt x="965017" y="48237"/>
                  </a:cubicBezTo>
                  <a:cubicBezTo>
                    <a:pt x="961401" y="47001"/>
                    <a:pt x="958991" y="44529"/>
                    <a:pt x="954170" y="42058"/>
                  </a:cubicBezTo>
                  <a:cubicBezTo>
                    <a:pt x="954170" y="45765"/>
                    <a:pt x="954170" y="47001"/>
                    <a:pt x="955375" y="49473"/>
                  </a:cubicBezTo>
                  <a:cubicBezTo>
                    <a:pt x="952964" y="51945"/>
                    <a:pt x="951759" y="50709"/>
                    <a:pt x="950554" y="49473"/>
                  </a:cubicBezTo>
                  <a:cubicBezTo>
                    <a:pt x="949349" y="50709"/>
                    <a:pt x="948143" y="53180"/>
                    <a:pt x="946938" y="53180"/>
                  </a:cubicBezTo>
                  <a:cubicBezTo>
                    <a:pt x="940912" y="55652"/>
                    <a:pt x="934885" y="56888"/>
                    <a:pt x="928859" y="59360"/>
                  </a:cubicBezTo>
                  <a:cubicBezTo>
                    <a:pt x="926449" y="60596"/>
                    <a:pt x="924038" y="61832"/>
                    <a:pt x="922833" y="63067"/>
                  </a:cubicBezTo>
                  <a:cubicBezTo>
                    <a:pt x="918012" y="66775"/>
                    <a:pt x="914396" y="72954"/>
                    <a:pt x="905959" y="71719"/>
                  </a:cubicBezTo>
                  <a:cubicBezTo>
                    <a:pt x="904754" y="71719"/>
                    <a:pt x="902343" y="74190"/>
                    <a:pt x="899933" y="74190"/>
                  </a:cubicBezTo>
                  <a:cubicBezTo>
                    <a:pt x="897522" y="75426"/>
                    <a:pt x="893906" y="75426"/>
                    <a:pt x="891496" y="76662"/>
                  </a:cubicBezTo>
                  <a:lnTo>
                    <a:pt x="889085" y="76662"/>
                  </a:lnTo>
                  <a:cubicBezTo>
                    <a:pt x="881854" y="79134"/>
                    <a:pt x="875828" y="81605"/>
                    <a:pt x="868596" y="82841"/>
                  </a:cubicBezTo>
                  <a:lnTo>
                    <a:pt x="863775" y="82841"/>
                  </a:lnTo>
                  <a:cubicBezTo>
                    <a:pt x="857749" y="82841"/>
                    <a:pt x="852928" y="81605"/>
                    <a:pt x="846901" y="81605"/>
                  </a:cubicBezTo>
                  <a:cubicBezTo>
                    <a:pt x="840875" y="81605"/>
                    <a:pt x="834849" y="84077"/>
                    <a:pt x="828822" y="84077"/>
                  </a:cubicBezTo>
                  <a:cubicBezTo>
                    <a:pt x="821591" y="84077"/>
                    <a:pt x="813154" y="84077"/>
                    <a:pt x="807128" y="79134"/>
                  </a:cubicBezTo>
                  <a:cubicBezTo>
                    <a:pt x="805922" y="77898"/>
                    <a:pt x="802306" y="77898"/>
                    <a:pt x="799896" y="79134"/>
                  </a:cubicBezTo>
                  <a:cubicBezTo>
                    <a:pt x="791459" y="80370"/>
                    <a:pt x="783022" y="81605"/>
                    <a:pt x="775791" y="84077"/>
                  </a:cubicBezTo>
                  <a:cubicBezTo>
                    <a:pt x="768559" y="86549"/>
                    <a:pt x="764943" y="84077"/>
                    <a:pt x="762533" y="77898"/>
                  </a:cubicBezTo>
                  <a:cubicBezTo>
                    <a:pt x="761328" y="75426"/>
                    <a:pt x="758917" y="72954"/>
                    <a:pt x="756507" y="70483"/>
                  </a:cubicBezTo>
                  <a:cubicBezTo>
                    <a:pt x="752891" y="68011"/>
                    <a:pt x="749275" y="64303"/>
                    <a:pt x="745659" y="64303"/>
                  </a:cubicBezTo>
                  <a:cubicBezTo>
                    <a:pt x="737222" y="64303"/>
                    <a:pt x="732401" y="59360"/>
                    <a:pt x="726375" y="55652"/>
                  </a:cubicBezTo>
                  <a:cubicBezTo>
                    <a:pt x="716733" y="49473"/>
                    <a:pt x="708296" y="42058"/>
                    <a:pt x="696243" y="43294"/>
                  </a:cubicBezTo>
                  <a:lnTo>
                    <a:pt x="696243" y="37114"/>
                  </a:lnTo>
                  <a:cubicBezTo>
                    <a:pt x="698654" y="37114"/>
                    <a:pt x="701064" y="37114"/>
                    <a:pt x="703475" y="35878"/>
                  </a:cubicBezTo>
                  <a:cubicBezTo>
                    <a:pt x="699859" y="33407"/>
                    <a:pt x="699859" y="29699"/>
                    <a:pt x="697449" y="27227"/>
                  </a:cubicBezTo>
                  <a:cubicBezTo>
                    <a:pt x="692628" y="23520"/>
                    <a:pt x="687807" y="22284"/>
                    <a:pt x="682986" y="19812"/>
                  </a:cubicBezTo>
                  <a:cubicBezTo>
                    <a:pt x="679370" y="18576"/>
                    <a:pt x="674549" y="18576"/>
                    <a:pt x="676959" y="24756"/>
                  </a:cubicBezTo>
                  <a:cubicBezTo>
                    <a:pt x="670933" y="25991"/>
                    <a:pt x="666112" y="25991"/>
                    <a:pt x="663701" y="28463"/>
                  </a:cubicBezTo>
                  <a:cubicBezTo>
                    <a:pt x="658880" y="32171"/>
                    <a:pt x="654059" y="29699"/>
                    <a:pt x="650443" y="27227"/>
                  </a:cubicBezTo>
                  <a:cubicBezTo>
                    <a:pt x="648033" y="25991"/>
                    <a:pt x="645622" y="24756"/>
                    <a:pt x="643212" y="25991"/>
                  </a:cubicBezTo>
                  <a:cubicBezTo>
                    <a:pt x="628749" y="33407"/>
                    <a:pt x="614286" y="29699"/>
                    <a:pt x="599822" y="29699"/>
                  </a:cubicBezTo>
                  <a:cubicBezTo>
                    <a:pt x="597412" y="29699"/>
                    <a:pt x="595001" y="28463"/>
                    <a:pt x="591386" y="28463"/>
                  </a:cubicBezTo>
                  <a:cubicBezTo>
                    <a:pt x="586565" y="27227"/>
                    <a:pt x="582949" y="24756"/>
                    <a:pt x="578128" y="23520"/>
                  </a:cubicBezTo>
                  <a:cubicBezTo>
                    <a:pt x="573307" y="22284"/>
                    <a:pt x="567280" y="21048"/>
                    <a:pt x="562459" y="19812"/>
                  </a:cubicBezTo>
                  <a:lnTo>
                    <a:pt x="558843" y="19812"/>
                  </a:lnTo>
                  <a:cubicBezTo>
                    <a:pt x="550407" y="19812"/>
                    <a:pt x="541970" y="21048"/>
                    <a:pt x="534738" y="21048"/>
                  </a:cubicBezTo>
                  <a:cubicBezTo>
                    <a:pt x="528712" y="21048"/>
                    <a:pt x="522686" y="18576"/>
                    <a:pt x="515454" y="17340"/>
                  </a:cubicBezTo>
                  <a:cubicBezTo>
                    <a:pt x="514249" y="7453"/>
                    <a:pt x="504607" y="9925"/>
                    <a:pt x="498580" y="4982"/>
                  </a:cubicBezTo>
                  <a:cubicBezTo>
                    <a:pt x="497375" y="3746"/>
                    <a:pt x="494965" y="4982"/>
                    <a:pt x="493759" y="4982"/>
                  </a:cubicBezTo>
                  <a:cubicBezTo>
                    <a:pt x="486528" y="3746"/>
                    <a:pt x="481707" y="7453"/>
                    <a:pt x="479296" y="13633"/>
                  </a:cubicBezTo>
                  <a:cubicBezTo>
                    <a:pt x="475680" y="19812"/>
                    <a:pt x="466038" y="22284"/>
                    <a:pt x="469654" y="32171"/>
                  </a:cubicBezTo>
                  <a:cubicBezTo>
                    <a:pt x="470859" y="33407"/>
                    <a:pt x="473270" y="34642"/>
                    <a:pt x="474475" y="37114"/>
                  </a:cubicBezTo>
                  <a:cubicBezTo>
                    <a:pt x="474475" y="40822"/>
                    <a:pt x="473270" y="43294"/>
                    <a:pt x="469654" y="42058"/>
                  </a:cubicBezTo>
                  <a:cubicBezTo>
                    <a:pt x="468449" y="42058"/>
                    <a:pt x="467244" y="44529"/>
                    <a:pt x="466038" y="45765"/>
                  </a:cubicBezTo>
                  <a:cubicBezTo>
                    <a:pt x="464833" y="47001"/>
                    <a:pt x="464833" y="49473"/>
                    <a:pt x="463628" y="49473"/>
                  </a:cubicBezTo>
                  <a:cubicBezTo>
                    <a:pt x="456396" y="51945"/>
                    <a:pt x="451575" y="58124"/>
                    <a:pt x="443138" y="56888"/>
                  </a:cubicBezTo>
                  <a:lnTo>
                    <a:pt x="440728" y="56888"/>
                  </a:lnTo>
                  <a:cubicBezTo>
                    <a:pt x="433496" y="63067"/>
                    <a:pt x="426265" y="61832"/>
                    <a:pt x="417828" y="60596"/>
                  </a:cubicBezTo>
                  <a:cubicBezTo>
                    <a:pt x="414212" y="59360"/>
                    <a:pt x="409391" y="60596"/>
                    <a:pt x="404570" y="60596"/>
                  </a:cubicBezTo>
                  <a:cubicBezTo>
                    <a:pt x="400954" y="60596"/>
                    <a:pt x="397338" y="60596"/>
                    <a:pt x="393723" y="58124"/>
                  </a:cubicBezTo>
                  <a:cubicBezTo>
                    <a:pt x="388901" y="55652"/>
                    <a:pt x="384080" y="51945"/>
                    <a:pt x="379259" y="49473"/>
                  </a:cubicBezTo>
                  <a:cubicBezTo>
                    <a:pt x="374438" y="47001"/>
                    <a:pt x="368412" y="47001"/>
                    <a:pt x="368412" y="38350"/>
                  </a:cubicBezTo>
                  <a:cubicBezTo>
                    <a:pt x="368412" y="37114"/>
                    <a:pt x="366001" y="35878"/>
                    <a:pt x="366001" y="34642"/>
                  </a:cubicBezTo>
                  <a:cubicBezTo>
                    <a:pt x="357565" y="42058"/>
                    <a:pt x="350333" y="48237"/>
                    <a:pt x="343101" y="54416"/>
                  </a:cubicBezTo>
                  <a:cubicBezTo>
                    <a:pt x="339486" y="58124"/>
                    <a:pt x="334665" y="63067"/>
                    <a:pt x="337075" y="69247"/>
                  </a:cubicBezTo>
                  <a:cubicBezTo>
                    <a:pt x="337075" y="70483"/>
                    <a:pt x="335870" y="71719"/>
                    <a:pt x="335870" y="72954"/>
                  </a:cubicBezTo>
                  <a:cubicBezTo>
                    <a:pt x="334665" y="75426"/>
                    <a:pt x="333459" y="77898"/>
                    <a:pt x="331049" y="79134"/>
                  </a:cubicBezTo>
                  <a:cubicBezTo>
                    <a:pt x="328638" y="82841"/>
                    <a:pt x="326228" y="86549"/>
                    <a:pt x="323817" y="91492"/>
                  </a:cubicBezTo>
                  <a:lnTo>
                    <a:pt x="316586" y="98908"/>
                  </a:lnTo>
                  <a:cubicBezTo>
                    <a:pt x="314175" y="102615"/>
                    <a:pt x="311765" y="106323"/>
                    <a:pt x="308149" y="108795"/>
                  </a:cubicBezTo>
                  <a:cubicBezTo>
                    <a:pt x="299712" y="116210"/>
                    <a:pt x="291275" y="123625"/>
                    <a:pt x="281633" y="131040"/>
                  </a:cubicBezTo>
                  <a:cubicBezTo>
                    <a:pt x="276812" y="135984"/>
                    <a:pt x="270786" y="139691"/>
                    <a:pt x="265965" y="144635"/>
                  </a:cubicBezTo>
                  <a:cubicBezTo>
                    <a:pt x="257528" y="152050"/>
                    <a:pt x="247886" y="158229"/>
                    <a:pt x="243065" y="169352"/>
                  </a:cubicBezTo>
                  <a:cubicBezTo>
                    <a:pt x="243065" y="170588"/>
                    <a:pt x="240654" y="171824"/>
                    <a:pt x="239449" y="173060"/>
                  </a:cubicBezTo>
                  <a:cubicBezTo>
                    <a:pt x="233423" y="178003"/>
                    <a:pt x="223781" y="178003"/>
                    <a:pt x="223781" y="187890"/>
                  </a:cubicBezTo>
                  <a:cubicBezTo>
                    <a:pt x="214138" y="187890"/>
                    <a:pt x="209317" y="195305"/>
                    <a:pt x="204496" y="201485"/>
                  </a:cubicBezTo>
                  <a:cubicBezTo>
                    <a:pt x="200880" y="206428"/>
                    <a:pt x="197265" y="212608"/>
                    <a:pt x="192444" y="216315"/>
                  </a:cubicBezTo>
                  <a:cubicBezTo>
                    <a:pt x="187623" y="218787"/>
                    <a:pt x="181596" y="217551"/>
                    <a:pt x="175570" y="217551"/>
                  </a:cubicBezTo>
                  <a:cubicBezTo>
                    <a:pt x="173159" y="217551"/>
                    <a:pt x="170749" y="217551"/>
                    <a:pt x="170749" y="218787"/>
                  </a:cubicBezTo>
                  <a:cubicBezTo>
                    <a:pt x="165928" y="223730"/>
                    <a:pt x="159902" y="227438"/>
                    <a:pt x="156286" y="233617"/>
                  </a:cubicBezTo>
                  <a:cubicBezTo>
                    <a:pt x="152670" y="239797"/>
                    <a:pt x="149054" y="243504"/>
                    <a:pt x="143028" y="244740"/>
                  </a:cubicBezTo>
                  <a:cubicBezTo>
                    <a:pt x="137002" y="245976"/>
                    <a:pt x="130975" y="252155"/>
                    <a:pt x="122538" y="248448"/>
                  </a:cubicBezTo>
                  <a:cubicBezTo>
                    <a:pt x="115307" y="245976"/>
                    <a:pt x="106870" y="248448"/>
                    <a:pt x="102049" y="243504"/>
                  </a:cubicBezTo>
                  <a:cubicBezTo>
                    <a:pt x="92407" y="244740"/>
                    <a:pt x="85175" y="247212"/>
                    <a:pt x="76738" y="248448"/>
                  </a:cubicBezTo>
                  <a:cubicBezTo>
                    <a:pt x="67096" y="250919"/>
                    <a:pt x="56249" y="249684"/>
                    <a:pt x="47812" y="257099"/>
                  </a:cubicBezTo>
                  <a:cubicBezTo>
                    <a:pt x="40581" y="263278"/>
                    <a:pt x="34554" y="269458"/>
                    <a:pt x="23707" y="268222"/>
                  </a:cubicBezTo>
                  <a:cubicBezTo>
                    <a:pt x="24912" y="275637"/>
                    <a:pt x="26117" y="281816"/>
                    <a:pt x="27323" y="289231"/>
                  </a:cubicBezTo>
                  <a:cubicBezTo>
                    <a:pt x="29733" y="309005"/>
                    <a:pt x="32144" y="328779"/>
                    <a:pt x="33349" y="348553"/>
                  </a:cubicBezTo>
                  <a:cubicBezTo>
                    <a:pt x="36965" y="373270"/>
                    <a:pt x="38170" y="396752"/>
                    <a:pt x="35760" y="420234"/>
                  </a:cubicBezTo>
                  <a:cubicBezTo>
                    <a:pt x="33349" y="453602"/>
                    <a:pt x="22502" y="1595545"/>
                    <a:pt x="11654" y="1626441"/>
                  </a:cubicBezTo>
                  <a:lnTo>
                    <a:pt x="807" y="1652395"/>
                  </a:lnTo>
                  <a:cubicBezTo>
                    <a:pt x="-1733" y="1658574"/>
                    <a:pt x="2012" y="1662282"/>
                    <a:pt x="8038" y="1663517"/>
                  </a:cubicBezTo>
                  <a:cubicBezTo>
                    <a:pt x="15270" y="1664753"/>
                    <a:pt x="17681" y="1669697"/>
                    <a:pt x="20091" y="1675876"/>
                  </a:cubicBezTo>
                  <a:cubicBezTo>
                    <a:pt x="22502" y="1685763"/>
                    <a:pt x="18886" y="1695650"/>
                    <a:pt x="23707" y="1705537"/>
                  </a:cubicBezTo>
                  <a:cubicBezTo>
                    <a:pt x="26117" y="1710481"/>
                    <a:pt x="23707" y="1719132"/>
                    <a:pt x="22502" y="1726547"/>
                  </a:cubicBezTo>
                  <a:cubicBezTo>
                    <a:pt x="21296" y="1736434"/>
                    <a:pt x="23707" y="1746321"/>
                    <a:pt x="27323" y="1754972"/>
                  </a:cubicBezTo>
                  <a:cubicBezTo>
                    <a:pt x="35760" y="1769802"/>
                    <a:pt x="36965" y="1787104"/>
                    <a:pt x="36965" y="1803171"/>
                  </a:cubicBezTo>
                  <a:cubicBezTo>
                    <a:pt x="36965" y="1806878"/>
                    <a:pt x="38170" y="1810586"/>
                    <a:pt x="39375" y="1813058"/>
                  </a:cubicBezTo>
                  <a:cubicBezTo>
                    <a:pt x="41786" y="1815529"/>
                    <a:pt x="46607" y="1818001"/>
                    <a:pt x="51428" y="1819237"/>
                  </a:cubicBezTo>
                  <a:lnTo>
                    <a:pt x="80354" y="1834067"/>
                  </a:lnTo>
                  <a:cubicBezTo>
                    <a:pt x="93612" y="1841482"/>
                    <a:pt x="104460" y="1840247"/>
                    <a:pt x="116512" y="1831596"/>
                  </a:cubicBezTo>
                  <a:cubicBezTo>
                    <a:pt x="117717" y="1830360"/>
                    <a:pt x="121333" y="1829124"/>
                    <a:pt x="122538" y="1829124"/>
                  </a:cubicBezTo>
                  <a:cubicBezTo>
                    <a:pt x="130975" y="1830360"/>
                    <a:pt x="139412" y="1830360"/>
                    <a:pt x="146644" y="1837775"/>
                  </a:cubicBezTo>
                  <a:cubicBezTo>
                    <a:pt x="155081" y="1845190"/>
                    <a:pt x="167133" y="1850134"/>
                    <a:pt x="176775" y="1856313"/>
                  </a:cubicBezTo>
                  <a:cubicBezTo>
                    <a:pt x="182802" y="1860020"/>
                    <a:pt x="190033" y="1864964"/>
                    <a:pt x="193649" y="1869907"/>
                  </a:cubicBezTo>
                  <a:cubicBezTo>
                    <a:pt x="196059" y="1872379"/>
                    <a:pt x="198470" y="1874851"/>
                    <a:pt x="200880" y="1876087"/>
                  </a:cubicBezTo>
                  <a:cubicBezTo>
                    <a:pt x="214138" y="1881030"/>
                    <a:pt x="221370" y="1893389"/>
                    <a:pt x="229807" y="1903276"/>
                  </a:cubicBezTo>
                  <a:cubicBezTo>
                    <a:pt x="237038" y="1911927"/>
                    <a:pt x="246680" y="1916870"/>
                    <a:pt x="257528" y="1918106"/>
                  </a:cubicBezTo>
                  <a:cubicBezTo>
                    <a:pt x="269580" y="1920578"/>
                    <a:pt x="281633" y="1921814"/>
                    <a:pt x="293686" y="1924286"/>
                  </a:cubicBezTo>
                  <a:cubicBezTo>
                    <a:pt x="298507" y="1925521"/>
                    <a:pt x="304533" y="1926757"/>
                    <a:pt x="309354" y="1929229"/>
                  </a:cubicBezTo>
                  <a:cubicBezTo>
                    <a:pt x="315380" y="1931701"/>
                    <a:pt x="321407" y="1931701"/>
                    <a:pt x="326228" y="1935408"/>
                  </a:cubicBezTo>
                  <a:cubicBezTo>
                    <a:pt x="333459" y="1941588"/>
                    <a:pt x="340691" y="1945295"/>
                    <a:pt x="350333" y="1942824"/>
                  </a:cubicBezTo>
                  <a:cubicBezTo>
                    <a:pt x="353949" y="1941588"/>
                    <a:pt x="358770" y="1944059"/>
                    <a:pt x="362386" y="1945295"/>
                  </a:cubicBezTo>
                  <a:cubicBezTo>
                    <a:pt x="363591" y="1945295"/>
                    <a:pt x="364796" y="1946531"/>
                    <a:pt x="366001" y="1946531"/>
                  </a:cubicBezTo>
                  <a:cubicBezTo>
                    <a:pt x="379259" y="1947767"/>
                    <a:pt x="391312" y="1945295"/>
                    <a:pt x="403365" y="1942824"/>
                  </a:cubicBezTo>
                  <a:cubicBezTo>
                    <a:pt x="408186" y="1941588"/>
                    <a:pt x="413007" y="1940352"/>
                    <a:pt x="417828" y="1937880"/>
                  </a:cubicBezTo>
                  <a:cubicBezTo>
                    <a:pt x="431086" y="1931701"/>
                    <a:pt x="444343" y="1925521"/>
                    <a:pt x="456396" y="1918106"/>
                  </a:cubicBezTo>
                  <a:cubicBezTo>
                    <a:pt x="464833" y="1913163"/>
                    <a:pt x="473270" y="1908219"/>
                    <a:pt x="482912" y="1913163"/>
                  </a:cubicBezTo>
                  <a:lnTo>
                    <a:pt x="487733" y="1913163"/>
                  </a:lnTo>
                  <a:cubicBezTo>
                    <a:pt x="496170" y="1913163"/>
                    <a:pt x="504607" y="1911927"/>
                    <a:pt x="511838" y="1910691"/>
                  </a:cubicBezTo>
                  <a:cubicBezTo>
                    <a:pt x="513043" y="1910691"/>
                    <a:pt x="515454" y="1910691"/>
                    <a:pt x="515454" y="1909455"/>
                  </a:cubicBezTo>
                  <a:cubicBezTo>
                    <a:pt x="519070" y="1904512"/>
                    <a:pt x="525096" y="1904512"/>
                    <a:pt x="531122" y="1903276"/>
                  </a:cubicBezTo>
                  <a:cubicBezTo>
                    <a:pt x="540765" y="1902040"/>
                    <a:pt x="550407" y="1902040"/>
                    <a:pt x="557638" y="1895861"/>
                  </a:cubicBezTo>
                  <a:cubicBezTo>
                    <a:pt x="564870" y="1890917"/>
                    <a:pt x="572101" y="1889681"/>
                    <a:pt x="580538" y="1888445"/>
                  </a:cubicBezTo>
                  <a:cubicBezTo>
                    <a:pt x="581743" y="1888445"/>
                    <a:pt x="584154" y="1887210"/>
                    <a:pt x="585359" y="1887210"/>
                  </a:cubicBezTo>
                  <a:cubicBezTo>
                    <a:pt x="591386" y="1885974"/>
                    <a:pt x="597412" y="1882266"/>
                    <a:pt x="602233" y="1883502"/>
                  </a:cubicBezTo>
                  <a:cubicBezTo>
                    <a:pt x="613080" y="1885974"/>
                    <a:pt x="617901" y="1882266"/>
                    <a:pt x="625133" y="1872379"/>
                  </a:cubicBezTo>
                  <a:cubicBezTo>
                    <a:pt x="626338" y="1869907"/>
                    <a:pt x="629954" y="1868672"/>
                    <a:pt x="632364" y="1867436"/>
                  </a:cubicBezTo>
                  <a:cubicBezTo>
                    <a:pt x="638391" y="1866200"/>
                    <a:pt x="644417" y="1867436"/>
                    <a:pt x="650443" y="1866200"/>
                  </a:cubicBezTo>
                  <a:cubicBezTo>
                    <a:pt x="654059" y="1866200"/>
                    <a:pt x="657675" y="1862492"/>
                    <a:pt x="660086" y="1862492"/>
                  </a:cubicBezTo>
                  <a:cubicBezTo>
                    <a:pt x="669728" y="1863728"/>
                    <a:pt x="680575" y="1860020"/>
                    <a:pt x="689012" y="1866200"/>
                  </a:cubicBezTo>
                  <a:cubicBezTo>
                    <a:pt x="690217" y="1867436"/>
                    <a:pt x="692628" y="1867436"/>
                    <a:pt x="695038" y="1867436"/>
                  </a:cubicBezTo>
                  <a:cubicBezTo>
                    <a:pt x="710707" y="1868672"/>
                    <a:pt x="723964" y="1873615"/>
                    <a:pt x="734812" y="1883502"/>
                  </a:cubicBezTo>
                  <a:cubicBezTo>
                    <a:pt x="738428" y="1887210"/>
                    <a:pt x="743249" y="1889681"/>
                    <a:pt x="746864" y="1892153"/>
                  </a:cubicBezTo>
                  <a:cubicBezTo>
                    <a:pt x="750480" y="1894625"/>
                    <a:pt x="755301" y="1894625"/>
                    <a:pt x="758917" y="1895861"/>
                  </a:cubicBezTo>
                  <a:cubicBezTo>
                    <a:pt x="762533" y="1897096"/>
                    <a:pt x="764943" y="1898332"/>
                    <a:pt x="768559" y="1898332"/>
                  </a:cubicBezTo>
                  <a:cubicBezTo>
                    <a:pt x="774585" y="1898332"/>
                    <a:pt x="779406" y="1900804"/>
                    <a:pt x="783022" y="1905748"/>
                  </a:cubicBezTo>
                  <a:cubicBezTo>
                    <a:pt x="784228" y="1906983"/>
                    <a:pt x="785433" y="1908219"/>
                    <a:pt x="786638" y="1910691"/>
                  </a:cubicBezTo>
                  <a:cubicBezTo>
                    <a:pt x="785433" y="1914399"/>
                    <a:pt x="792664" y="1924286"/>
                    <a:pt x="797485" y="1924286"/>
                  </a:cubicBezTo>
                  <a:cubicBezTo>
                    <a:pt x="805922" y="1924286"/>
                    <a:pt x="814359" y="1926757"/>
                    <a:pt x="821591" y="1932937"/>
                  </a:cubicBezTo>
                  <a:cubicBezTo>
                    <a:pt x="822796" y="1934172"/>
                    <a:pt x="825206" y="1934172"/>
                    <a:pt x="827617" y="1932937"/>
                  </a:cubicBezTo>
                  <a:cubicBezTo>
                    <a:pt x="831233" y="1931701"/>
                    <a:pt x="833643" y="1931701"/>
                    <a:pt x="836054" y="1935408"/>
                  </a:cubicBezTo>
                  <a:cubicBezTo>
                    <a:pt x="837259" y="1936644"/>
                    <a:pt x="842080" y="1936644"/>
                    <a:pt x="844491" y="1936644"/>
                  </a:cubicBezTo>
                  <a:cubicBezTo>
                    <a:pt x="850517" y="1936644"/>
                    <a:pt x="857749" y="1935408"/>
                    <a:pt x="863775" y="1936644"/>
                  </a:cubicBezTo>
                  <a:cubicBezTo>
                    <a:pt x="874622" y="1937880"/>
                    <a:pt x="884264" y="1939116"/>
                    <a:pt x="895112" y="1941588"/>
                  </a:cubicBezTo>
                  <a:cubicBezTo>
                    <a:pt x="897522" y="1941588"/>
                    <a:pt x="899933" y="1942824"/>
                    <a:pt x="901138" y="1944059"/>
                  </a:cubicBezTo>
                  <a:cubicBezTo>
                    <a:pt x="903549" y="1950239"/>
                    <a:pt x="909575" y="1950239"/>
                    <a:pt x="913191" y="1951475"/>
                  </a:cubicBezTo>
                  <a:cubicBezTo>
                    <a:pt x="916806" y="1952711"/>
                    <a:pt x="921628" y="1953946"/>
                    <a:pt x="924038" y="1953946"/>
                  </a:cubicBezTo>
                  <a:cubicBezTo>
                    <a:pt x="925243" y="1952711"/>
                    <a:pt x="927654" y="1951475"/>
                    <a:pt x="930064" y="1949003"/>
                  </a:cubicBezTo>
                  <a:cubicBezTo>
                    <a:pt x="925243" y="1949003"/>
                    <a:pt x="922833" y="1950239"/>
                    <a:pt x="920422" y="1950239"/>
                  </a:cubicBezTo>
                  <a:cubicBezTo>
                    <a:pt x="925243" y="1944059"/>
                    <a:pt x="930064" y="1942824"/>
                    <a:pt x="936091" y="1946531"/>
                  </a:cubicBezTo>
                  <a:cubicBezTo>
                    <a:pt x="943322" y="1952711"/>
                    <a:pt x="949349" y="1952711"/>
                    <a:pt x="957785" y="1946531"/>
                  </a:cubicBezTo>
                  <a:lnTo>
                    <a:pt x="965017" y="1942824"/>
                  </a:lnTo>
                  <a:lnTo>
                    <a:pt x="965017" y="1936644"/>
                  </a:lnTo>
                  <a:cubicBezTo>
                    <a:pt x="968633" y="1937880"/>
                    <a:pt x="972248" y="1940352"/>
                    <a:pt x="974659" y="1940352"/>
                  </a:cubicBezTo>
                  <a:cubicBezTo>
                    <a:pt x="981891" y="1936644"/>
                    <a:pt x="989122" y="1932937"/>
                    <a:pt x="995149" y="1927993"/>
                  </a:cubicBezTo>
                  <a:cubicBezTo>
                    <a:pt x="1002380" y="1923050"/>
                    <a:pt x="1008406" y="1916870"/>
                    <a:pt x="1014433" y="1911927"/>
                  </a:cubicBezTo>
                  <a:cubicBezTo>
                    <a:pt x="1015638" y="1911927"/>
                    <a:pt x="1015638" y="1910691"/>
                    <a:pt x="1016843" y="1910691"/>
                  </a:cubicBezTo>
                  <a:cubicBezTo>
                    <a:pt x="1025280" y="1908219"/>
                    <a:pt x="1032512" y="1906983"/>
                    <a:pt x="1040949" y="1904512"/>
                  </a:cubicBezTo>
                  <a:cubicBezTo>
                    <a:pt x="1045770" y="1903276"/>
                    <a:pt x="1049385" y="1900804"/>
                    <a:pt x="1054206" y="1899568"/>
                  </a:cubicBezTo>
                  <a:cubicBezTo>
                    <a:pt x="1057822" y="1898332"/>
                    <a:pt x="1060233" y="1898332"/>
                    <a:pt x="1063849" y="1897096"/>
                  </a:cubicBezTo>
                  <a:lnTo>
                    <a:pt x="1075901" y="1897096"/>
                  </a:lnTo>
                  <a:cubicBezTo>
                    <a:pt x="1078312" y="1897096"/>
                    <a:pt x="1081927" y="1897096"/>
                    <a:pt x="1084338" y="1895861"/>
                  </a:cubicBezTo>
                  <a:cubicBezTo>
                    <a:pt x="1085543" y="1893389"/>
                    <a:pt x="1087954" y="1889681"/>
                    <a:pt x="1089159" y="1889681"/>
                  </a:cubicBezTo>
                  <a:cubicBezTo>
                    <a:pt x="1092775" y="1889681"/>
                    <a:pt x="1095185" y="1892153"/>
                    <a:pt x="1098801" y="1893389"/>
                  </a:cubicBezTo>
                  <a:cubicBezTo>
                    <a:pt x="1100006" y="1893389"/>
                    <a:pt x="1100006" y="1894625"/>
                    <a:pt x="1100006" y="1895861"/>
                  </a:cubicBezTo>
                  <a:cubicBezTo>
                    <a:pt x="1104827" y="1900804"/>
                    <a:pt x="1108443" y="1906983"/>
                    <a:pt x="1113264" y="1911927"/>
                  </a:cubicBezTo>
                  <a:cubicBezTo>
                    <a:pt x="1119291" y="1918106"/>
                    <a:pt x="1125317" y="1918106"/>
                    <a:pt x="1128933" y="1914399"/>
                  </a:cubicBezTo>
                  <a:cubicBezTo>
                    <a:pt x="1134959" y="1909455"/>
                    <a:pt x="1139780" y="1905748"/>
                    <a:pt x="1148217" y="1908219"/>
                  </a:cubicBezTo>
                  <a:cubicBezTo>
                    <a:pt x="1149422" y="1908219"/>
                    <a:pt x="1151833" y="1909455"/>
                    <a:pt x="1153038" y="1908219"/>
                  </a:cubicBezTo>
                  <a:cubicBezTo>
                    <a:pt x="1159064" y="1905748"/>
                    <a:pt x="1166296" y="1903276"/>
                    <a:pt x="1172322" y="1899568"/>
                  </a:cubicBezTo>
                  <a:cubicBezTo>
                    <a:pt x="1175938" y="1898332"/>
                    <a:pt x="1180759" y="1898332"/>
                    <a:pt x="1181964" y="1895861"/>
                  </a:cubicBezTo>
                  <a:cubicBezTo>
                    <a:pt x="1185580" y="1888445"/>
                    <a:pt x="1191606" y="1884738"/>
                    <a:pt x="1197633" y="1879794"/>
                  </a:cubicBezTo>
                  <a:cubicBezTo>
                    <a:pt x="1201248" y="1876087"/>
                    <a:pt x="1204864" y="1871143"/>
                    <a:pt x="1208480" y="1869907"/>
                  </a:cubicBezTo>
                  <a:cubicBezTo>
                    <a:pt x="1216917" y="1867436"/>
                    <a:pt x="1222943" y="1860020"/>
                    <a:pt x="1230175" y="1855077"/>
                  </a:cubicBezTo>
                  <a:cubicBezTo>
                    <a:pt x="1236201" y="1851369"/>
                    <a:pt x="1239817" y="1843954"/>
                    <a:pt x="1245843" y="1842718"/>
                  </a:cubicBezTo>
                  <a:cubicBezTo>
                    <a:pt x="1255485" y="1840247"/>
                    <a:pt x="1262717" y="1834067"/>
                    <a:pt x="1271154" y="1827888"/>
                  </a:cubicBezTo>
                  <a:cubicBezTo>
                    <a:pt x="1275975" y="1824180"/>
                    <a:pt x="1282001" y="1821709"/>
                    <a:pt x="1288027" y="1822944"/>
                  </a:cubicBezTo>
                  <a:cubicBezTo>
                    <a:pt x="1291643" y="1824180"/>
                    <a:pt x="1296464" y="1822944"/>
                    <a:pt x="1298875" y="1821709"/>
                  </a:cubicBezTo>
                  <a:cubicBezTo>
                    <a:pt x="1303696" y="1819237"/>
                    <a:pt x="1308517" y="1815529"/>
                    <a:pt x="1313338" y="1813058"/>
                  </a:cubicBezTo>
                  <a:cubicBezTo>
                    <a:pt x="1316954" y="1810586"/>
                    <a:pt x="1320569" y="1808114"/>
                    <a:pt x="1324185" y="1808114"/>
                  </a:cubicBezTo>
                  <a:cubicBezTo>
                    <a:pt x="1336238" y="1806878"/>
                    <a:pt x="1345880" y="1804406"/>
                    <a:pt x="1351906" y="1792048"/>
                  </a:cubicBezTo>
                  <a:cubicBezTo>
                    <a:pt x="1354317" y="1787104"/>
                    <a:pt x="1366369" y="1780925"/>
                    <a:pt x="1371191" y="1783397"/>
                  </a:cubicBezTo>
                  <a:cubicBezTo>
                    <a:pt x="1379627" y="1787104"/>
                    <a:pt x="1385654" y="1784633"/>
                    <a:pt x="1390475" y="1777217"/>
                  </a:cubicBezTo>
                  <a:cubicBezTo>
                    <a:pt x="1394090" y="1773510"/>
                    <a:pt x="1398911" y="1774746"/>
                    <a:pt x="1402527" y="1777217"/>
                  </a:cubicBezTo>
                  <a:cubicBezTo>
                    <a:pt x="1404938" y="1779689"/>
                    <a:pt x="1407348" y="1780925"/>
                    <a:pt x="1409759" y="1780925"/>
                  </a:cubicBezTo>
                  <a:cubicBezTo>
                    <a:pt x="1418196" y="1782161"/>
                    <a:pt x="1427838" y="1780925"/>
                    <a:pt x="1436275" y="1782161"/>
                  </a:cubicBezTo>
                  <a:cubicBezTo>
                    <a:pt x="1443506" y="1783397"/>
                    <a:pt x="1450738" y="1780925"/>
                    <a:pt x="1455559" y="1775982"/>
                  </a:cubicBezTo>
                  <a:cubicBezTo>
                    <a:pt x="1460380" y="1771038"/>
                    <a:pt x="1463996" y="1771038"/>
                    <a:pt x="1471227" y="1773510"/>
                  </a:cubicBezTo>
                  <a:cubicBezTo>
                    <a:pt x="1477254" y="1775982"/>
                    <a:pt x="1482075" y="1782161"/>
                    <a:pt x="1490511" y="1780925"/>
                  </a:cubicBezTo>
                  <a:cubicBezTo>
                    <a:pt x="1497743" y="1779689"/>
                    <a:pt x="1506180" y="1783397"/>
                    <a:pt x="1514617" y="1779689"/>
                  </a:cubicBezTo>
                  <a:lnTo>
                    <a:pt x="1519438" y="1779689"/>
                  </a:lnTo>
                  <a:cubicBezTo>
                    <a:pt x="1526669" y="1782161"/>
                    <a:pt x="1533901" y="1783397"/>
                    <a:pt x="1539927" y="1789576"/>
                  </a:cubicBezTo>
                  <a:cubicBezTo>
                    <a:pt x="1547159" y="1795755"/>
                    <a:pt x="1548364" y="1750028"/>
                    <a:pt x="1555596" y="1754972"/>
                  </a:cubicBezTo>
                  <a:cubicBezTo>
                    <a:pt x="1566443" y="1762387"/>
                    <a:pt x="1564033" y="1754972"/>
                    <a:pt x="1574880" y="1761151"/>
                  </a:cubicBezTo>
                  <a:cubicBezTo>
                    <a:pt x="1583317" y="1764859"/>
                    <a:pt x="1579701" y="1751264"/>
                    <a:pt x="1589343" y="1753736"/>
                  </a:cubicBezTo>
                  <a:cubicBezTo>
                    <a:pt x="1590548" y="1753736"/>
                    <a:pt x="1605011" y="1763623"/>
                    <a:pt x="1605011" y="1762387"/>
                  </a:cubicBezTo>
                  <a:cubicBezTo>
                    <a:pt x="1611038" y="1758679"/>
                    <a:pt x="1617064" y="1721603"/>
                    <a:pt x="1623090" y="1722839"/>
                  </a:cubicBezTo>
                  <a:cubicBezTo>
                    <a:pt x="1635143" y="1726547"/>
                    <a:pt x="1645990" y="1724075"/>
                    <a:pt x="1656838" y="1719132"/>
                  </a:cubicBezTo>
                  <a:cubicBezTo>
                    <a:pt x="1662864" y="1716660"/>
                    <a:pt x="1672506" y="1708009"/>
                    <a:pt x="1677327" y="1711716"/>
                  </a:cubicBezTo>
                  <a:cubicBezTo>
                    <a:pt x="1685764" y="1717896"/>
                    <a:pt x="1694201" y="1720368"/>
                    <a:pt x="1703843" y="1721603"/>
                  </a:cubicBezTo>
                  <a:cubicBezTo>
                    <a:pt x="1705048" y="1721603"/>
                    <a:pt x="1706253" y="1722839"/>
                    <a:pt x="1707459" y="1724075"/>
                  </a:cubicBezTo>
                  <a:cubicBezTo>
                    <a:pt x="1711075" y="1729019"/>
                    <a:pt x="1727948" y="1715424"/>
                    <a:pt x="1731564" y="1720368"/>
                  </a:cubicBezTo>
                  <a:cubicBezTo>
                    <a:pt x="1736385" y="1727783"/>
                    <a:pt x="1741206" y="1735198"/>
                    <a:pt x="1746027" y="1741377"/>
                  </a:cubicBezTo>
                  <a:cubicBezTo>
                    <a:pt x="1748438" y="1743849"/>
                    <a:pt x="1752053" y="1745085"/>
                    <a:pt x="1753259" y="1747557"/>
                  </a:cubicBezTo>
                  <a:cubicBezTo>
                    <a:pt x="1754464" y="1753736"/>
                    <a:pt x="1756874" y="1756208"/>
                    <a:pt x="1762901" y="1756208"/>
                  </a:cubicBezTo>
                  <a:cubicBezTo>
                    <a:pt x="1766517" y="1756208"/>
                    <a:pt x="1770132" y="1757444"/>
                    <a:pt x="1772543" y="1759915"/>
                  </a:cubicBezTo>
                  <a:cubicBezTo>
                    <a:pt x="1778569" y="1763623"/>
                    <a:pt x="1783390" y="1767330"/>
                    <a:pt x="1788211" y="1771038"/>
                  </a:cubicBezTo>
                  <a:cubicBezTo>
                    <a:pt x="1794237" y="1774746"/>
                    <a:pt x="1800264" y="1778453"/>
                    <a:pt x="1802675" y="1784633"/>
                  </a:cubicBezTo>
                  <a:cubicBezTo>
                    <a:pt x="1803880" y="1787104"/>
                    <a:pt x="1805085" y="1788340"/>
                    <a:pt x="1806290" y="1789576"/>
                  </a:cubicBezTo>
                  <a:cubicBezTo>
                    <a:pt x="1811111" y="1794520"/>
                    <a:pt x="1815932" y="1798227"/>
                    <a:pt x="1820753" y="1803171"/>
                  </a:cubicBezTo>
                  <a:cubicBezTo>
                    <a:pt x="1827985" y="1809350"/>
                    <a:pt x="1834011" y="1816765"/>
                    <a:pt x="1841243" y="1822944"/>
                  </a:cubicBezTo>
                  <a:cubicBezTo>
                    <a:pt x="1843653" y="1824180"/>
                    <a:pt x="1846064" y="1826652"/>
                    <a:pt x="1848474" y="1827888"/>
                  </a:cubicBezTo>
                  <a:cubicBezTo>
                    <a:pt x="1853295" y="1830360"/>
                    <a:pt x="1858117" y="1832831"/>
                    <a:pt x="1861732" y="1836539"/>
                  </a:cubicBezTo>
                  <a:cubicBezTo>
                    <a:pt x="1865348" y="1840247"/>
                    <a:pt x="1882222" y="1818001"/>
                    <a:pt x="1884632" y="1822944"/>
                  </a:cubicBezTo>
                  <a:cubicBezTo>
                    <a:pt x="1884632" y="1824180"/>
                    <a:pt x="1885837" y="1824180"/>
                    <a:pt x="1887043" y="1824180"/>
                  </a:cubicBezTo>
                  <a:cubicBezTo>
                    <a:pt x="1894274" y="1830360"/>
                    <a:pt x="1901506" y="1827888"/>
                    <a:pt x="1908737" y="1825416"/>
                  </a:cubicBezTo>
                  <a:cubicBezTo>
                    <a:pt x="1911148" y="1824180"/>
                    <a:pt x="1913559" y="1822944"/>
                    <a:pt x="1914764" y="1824180"/>
                  </a:cubicBezTo>
                  <a:cubicBezTo>
                    <a:pt x="1923201" y="1827888"/>
                    <a:pt x="1929227" y="1836539"/>
                    <a:pt x="1940074" y="1837775"/>
                  </a:cubicBezTo>
                  <a:cubicBezTo>
                    <a:pt x="1940074" y="1837775"/>
                    <a:pt x="1941280" y="1837775"/>
                    <a:pt x="1941280" y="1839011"/>
                  </a:cubicBezTo>
                  <a:cubicBezTo>
                    <a:pt x="1943690" y="1846426"/>
                    <a:pt x="1950922" y="1846426"/>
                    <a:pt x="1956948" y="1847662"/>
                  </a:cubicBezTo>
                  <a:cubicBezTo>
                    <a:pt x="1960564" y="1847662"/>
                    <a:pt x="1964180" y="1848898"/>
                    <a:pt x="1966590" y="1850134"/>
                  </a:cubicBezTo>
                  <a:cubicBezTo>
                    <a:pt x="1973822" y="1853841"/>
                    <a:pt x="1981053" y="1858785"/>
                    <a:pt x="1989490" y="1861256"/>
                  </a:cubicBezTo>
                  <a:cubicBezTo>
                    <a:pt x="2000337" y="1864964"/>
                    <a:pt x="2011185" y="1867436"/>
                    <a:pt x="2019622" y="1873615"/>
                  </a:cubicBezTo>
                  <a:cubicBezTo>
                    <a:pt x="2020827" y="1873615"/>
                    <a:pt x="2022032" y="1873615"/>
                    <a:pt x="2022032" y="1874851"/>
                  </a:cubicBezTo>
                  <a:cubicBezTo>
                    <a:pt x="2025648" y="1877323"/>
                    <a:pt x="2031674" y="1878558"/>
                    <a:pt x="2034085" y="1882266"/>
                  </a:cubicBezTo>
                  <a:cubicBezTo>
                    <a:pt x="2037701" y="1889681"/>
                    <a:pt x="2047343" y="1888445"/>
                    <a:pt x="2052164" y="1894625"/>
                  </a:cubicBezTo>
                  <a:lnTo>
                    <a:pt x="2053369" y="1894625"/>
                  </a:lnTo>
                  <a:cubicBezTo>
                    <a:pt x="2058190" y="1894625"/>
                    <a:pt x="2063011" y="1895861"/>
                    <a:pt x="2069037" y="1895861"/>
                  </a:cubicBezTo>
                  <a:cubicBezTo>
                    <a:pt x="2071448" y="1894625"/>
                    <a:pt x="2075064" y="1892153"/>
                    <a:pt x="2077474" y="1892153"/>
                  </a:cubicBezTo>
                  <a:cubicBezTo>
                    <a:pt x="2088322" y="1895861"/>
                    <a:pt x="2099169" y="1895861"/>
                    <a:pt x="2106401" y="1885974"/>
                  </a:cubicBezTo>
                  <a:cubicBezTo>
                    <a:pt x="2107606" y="1884738"/>
                    <a:pt x="2110016" y="1884738"/>
                    <a:pt x="2112427" y="1884738"/>
                  </a:cubicBezTo>
                  <a:lnTo>
                    <a:pt x="2122069" y="1884738"/>
                  </a:lnTo>
                  <a:cubicBezTo>
                    <a:pt x="2132916" y="1882266"/>
                    <a:pt x="2142558" y="1879794"/>
                    <a:pt x="2153406" y="1878558"/>
                  </a:cubicBezTo>
                  <a:cubicBezTo>
                    <a:pt x="2158227" y="1877323"/>
                    <a:pt x="2164253" y="1879794"/>
                    <a:pt x="2169074" y="1881030"/>
                  </a:cubicBezTo>
                  <a:cubicBezTo>
                    <a:pt x="2173895" y="1882266"/>
                    <a:pt x="2178716" y="1882266"/>
                    <a:pt x="2183537" y="1882266"/>
                  </a:cubicBezTo>
                  <a:cubicBezTo>
                    <a:pt x="2189564" y="1882266"/>
                    <a:pt x="2194385" y="1879794"/>
                    <a:pt x="2200411" y="1879794"/>
                  </a:cubicBezTo>
                  <a:cubicBezTo>
                    <a:pt x="2205232" y="1878558"/>
                    <a:pt x="2211259" y="1878558"/>
                    <a:pt x="2216079" y="1877323"/>
                  </a:cubicBezTo>
                  <a:cubicBezTo>
                    <a:pt x="2226927" y="1874851"/>
                    <a:pt x="2236569" y="1872379"/>
                    <a:pt x="2247416" y="1871143"/>
                  </a:cubicBezTo>
                  <a:cubicBezTo>
                    <a:pt x="2254648" y="1829124"/>
                    <a:pt x="2253443" y="1779689"/>
                    <a:pt x="2253443" y="1729019"/>
                  </a:cubicBezTo>
                  <a:close/>
                </a:path>
              </a:pathLst>
            </a:custGeom>
            <a:blipFill>
              <a:blip r:embed="rId10"/>
              <a:stretch>
                <a:fillRect l="-40" t="-26948" r="-35" b="-26943"/>
              </a:stretch>
            </a:blipFill>
          </p:spPr>
          <p:txBody>
            <a:bodyPr/>
            <a:lstStyle/>
            <a:p>
              <a:endParaRPr lang="sr-Latn-RS"/>
            </a:p>
          </p:txBody>
        </p:sp>
      </p:grpSp>
      <p:sp>
        <p:nvSpPr>
          <p:cNvPr id="17" name="Freeform 17"/>
          <p:cNvSpPr/>
          <p:nvPr/>
        </p:nvSpPr>
        <p:spPr>
          <a:xfrm rot="5543999" flipH="1">
            <a:off x="10460069" y="2693451"/>
            <a:ext cx="7187018" cy="4794449"/>
          </a:xfrm>
          <a:custGeom>
            <a:avLst/>
            <a:gdLst/>
            <a:ahLst/>
            <a:cxnLst/>
            <a:rect l="l" t="t" r="r" b="b"/>
            <a:pathLst>
              <a:path w="7187018" h="4794449">
                <a:moveTo>
                  <a:pt x="7187018" y="0"/>
                </a:moveTo>
                <a:lnTo>
                  <a:pt x="0" y="0"/>
                </a:lnTo>
                <a:lnTo>
                  <a:pt x="0" y="4794449"/>
                </a:lnTo>
                <a:lnTo>
                  <a:pt x="7187018" y="4794449"/>
                </a:lnTo>
                <a:lnTo>
                  <a:pt x="7187018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18" name="Freeform 18"/>
          <p:cNvSpPr/>
          <p:nvPr/>
        </p:nvSpPr>
        <p:spPr>
          <a:xfrm rot="-213070">
            <a:off x="13939405" y="1402085"/>
            <a:ext cx="512387" cy="522178"/>
          </a:xfrm>
          <a:custGeom>
            <a:avLst/>
            <a:gdLst/>
            <a:ahLst/>
            <a:cxnLst/>
            <a:rect l="l" t="t" r="r" b="b"/>
            <a:pathLst>
              <a:path w="512387" h="522178">
                <a:moveTo>
                  <a:pt x="0" y="0"/>
                </a:moveTo>
                <a:lnTo>
                  <a:pt x="512387" y="0"/>
                </a:lnTo>
                <a:lnTo>
                  <a:pt x="512387" y="522178"/>
                </a:lnTo>
                <a:lnTo>
                  <a:pt x="0" y="5221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19" name="Freeform 19"/>
          <p:cNvSpPr/>
          <p:nvPr/>
        </p:nvSpPr>
        <p:spPr>
          <a:xfrm rot="180000">
            <a:off x="12296435" y="2177119"/>
            <a:ext cx="3514284" cy="5932762"/>
          </a:xfrm>
          <a:custGeom>
            <a:avLst/>
            <a:gdLst/>
            <a:ahLst/>
            <a:cxnLst/>
            <a:rect l="l" t="t" r="r" b="b"/>
            <a:pathLst>
              <a:path w="3514284" h="5932762">
                <a:moveTo>
                  <a:pt x="0" y="0"/>
                </a:moveTo>
                <a:lnTo>
                  <a:pt x="3514285" y="0"/>
                </a:lnTo>
                <a:lnTo>
                  <a:pt x="3514285" y="5932762"/>
                </a:lnTo>
                <a:lnTo>
                  <a:pt x="0" y="593276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76155" r="-76155"/>
            </a:stretch>
          </a:blipFill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27" t="-13111" r="-1430" b="-18232"/>
            </a:stretch>
          </a:blipFill>
        </p:spPr>
        <p:txBody>
          <a:bodyPr/>
          <a:lstStyle/>
          <a:p>
            <a:endParaRPr lang="sr-Latn-RS"/>
          </a:p>
        </p:txBody>
      </p:sp>
      <p:grpSp>
        <p:nvGrpSpPr>
          <p:cNvPr id="3" name="Group 3"/>
          <p:cNvGrpSpPr/>
          <p:nvPr/>
        </p:nvGrpSpPr>
        <p:grpSpPr>
          <a:xfrm rot="981642">
            <a:off x="13586862" y="6787256"/>
            <a:ext cx="6988557" cy="5105374"/>
            <a:chOff x="0" y="0"/>
            <a:chExt cx="2679708" cy="1957616"/>
          </a:xfrm>
        </p:grpSpPr>
        <p:sp>
          <p:nvSpPr>
            <p:cNvPr id="4" name="Freeform 4"/>
            <p:cNvSpPr/>
            <p:nvPr/>
          </p:nvSpPr>
          <p:spPr>
            <a:xfrm>
              <a:off x="-770" y="-1274"/>
              <a:ext cx="2679135" cy="1953947"/>
            </a:xfrm>
            <a:custGeom>
              <a:avLst/>
              <a:gdLst/>
              <a:ahLst/>
              <a:cxnLst/>
              <a:rect l="l" t="t" r="r" b="b"/>
              <a:pathLst>
                <a:path w="2679135" h="1953947">
                  <a:moveTo>
                    <a:pt x="2679045" y="1729019"/>
                  </a:moveTo>
                  <a:cubicBezTo>
                    <a:pt x="2677612" y="1240850"/>
                    <a:pt x="2660416" y="580896"/>
                    <a:pt x="2660416" y="93964"/>
                  </a:cubicBezTo>
                  <a:cubicBezTo>
                    <a:pt x="2660416" y="86549"/>
                    <a:pt x="2661849" y="79134"/>
                    <a:pt x="2661849" y="72954"/>
                  </a:cubicBezTo>
                  <a:cubicBezTo>
                    <a:pt x="2660416" y="71719"/>
                    <a:pt x="2658983" y="71719"/>
                    <a:pt x="2657550" y="70483"/>
                  </a:cubicBezTo>
                  <a:cubicBezTo>
                    <a:pt x="2657550" y="70483"/>
                    <a:pt x="2656117" y="71719"/>
                    <a:pt x="2656117" y="72954"/>
                  </a:cubicBezTo>
                  <a:cubicBezTo>
                    <a:pt x="2653251" y="79134"/>
                    <a:pt x="2647519" y="79134"/>
                    <a:pt x="2641787" y="79134"/>
                  </a:cubicBezTo>
                  <a:cubicBezTo>
                    <a:pt x="2634622" y="77898"/>
                    <a:pt x="2627457" y="71719"/>
                    <a:pt x="2618859" y="74190"/>
                  </a:cubicBezTo>
                  <a:cubicBezTo>
                    <a:pt x="2615993" y="75426"/>
                    <a:pt x="2610261" y="72954"/>
                    <a:pt x="2608828" y="70483"/>
                  </a:cubicBezTo>
                  <a:cubicBezTo>
                    <a:pt x="2604529" y="65539"/>
                    <a:pt x="2598797" y="65539"/>
                    <a:pt x="2593065" y="68011"/>
                  </a:cubicBezTo>
                  <a:cubicBezTo>
                    <a:pt x="2590199" y="69247"/>
                    <a:pt x="2587333" y="68011"/>
                    <a:pt x="2584467" y="68011"/>
                  </a:cubicBezTo>
                  <a:cubicBezTo>
                    <a:pt x="2580168" y="68011"/>
                    <a:pt x="2574436" y="66775"/>
                    <a:pt x="2570137" y="65539"/>
                  </a:cubicBezTo>
                  <a:cubicBezTo>
                    <a:pt x="2568704" y="65539"/>
                    <a:pt x="2565838" y="64303"/>
                    <a:pt x="2564405" y="64303"/>
                  </a:cubicBezTo>
                  <a:cubicBezTo>
                    <a:pt x="2560106" y="63067"/>
                    <a:pt x="2555807" y="59360"/>
                    <a:pt x="2551508" y="64303"/>
                  </a:cubicBezTo>
                  <a:cubicBezTo>
                    <a:pt x="2551508" y="64303"/>
                    <a:pt x="2548642" y="64303"/>
                    <a:pt x="2547209" y="63067"/>
                  </a:cubicBezTo>
                  <a:cubicBezTo>
                    <a:pt x="2545776" y="60596"/>
                    <a:pt x="2544343" y="56888"/>
                    <a:pt x="2542910" y="54416"/>
                  </a:cubicBezTo>
                  <a:cubicBezTo>
                    <a:pt x="2540044" y="50709"/>
                    <a:pt x="2540044" y="44529"/>
                    <a:pt x="2535745" y="42058"/>
                  </a:cubicBezTo>
                  <a:cubicBezTo>
                    <a:pt x="2532879" y="40822"/>
                    <a:pt x="2531446" y="39586"/>
                    <a:pt x="2530013" y="37114"/>
                  </a:cubicBezTo>
                  <a:cubicBezTo>
                    <a:pt x="2530013" y="35878"/>
                    <a:pt x="2527147" y="34642"/>
                    <a:pt x="2527147" y="33407"/>
                  </a:cubicBezTo>
                  <a:lnTo>
                    <a:pt x="2522848" y="29699"/>
                  </a:lnTo>
                  <a:cubicBezTo>
                    <a:pt x="2521415" y="27227"/>
                    <a:pt x="2519982" y="23520"/>
                    <a:pt x="2517116" y="22284"/>
                  </a:cubicBezTo>
                  <a:cubicBezTo>
                    <a:pt x="2511384" y="18576"/>
                    <a:pt x="2509951" y="13633"/>
                    <a:pt x="2512817" y="7453"/>
                  </a:cubicBezTo>
                  <a:cubicBezTo>
                    <a:pt x="2508518" y="6217"/>
                    <a:pt x="2505652" y="3746"/>
                    <a:pt x="2501353" y="3746"/>
                  </a:cubicBezTo>
                  <a:cubicBezTo>
                    <a:pt x="2484157" y="4982"/>
                    <a:pt x="2465528" y="7453"/>
                    <a:pt x="2448332" y="8689"/>
                  </a:cubicBezTo>
                  <a:cubicBezTo>
                    <a:pt x="2445466" y="8689"/>
                    <a:pt x="2441167" y="9925"/>
                    <a:pt x="2439735" y="11161"/>
                  </a:cubicBezTo>
                  <a:cubicBezTo>
                    <a:pt x="2428270" y="17340"/>
                    <a:pt x="2416806" y="12397"/>
                    <a:pt x="2405342" y="11161"/>
                  </a:cubicBezTo>
                  <a:cubicBezTo>
                    <a:pt x="2396744" y="11161"/>
                    <a:pt x="2388146" y="7453"/>
                    <a:pt x="2379548" y="6217"/>
                  </a:cubicBezTo>
                  <a:cubicBezTo>
                    <a:pt x="2369517" y="4982"/>
                    <a:pt x="2360920" y="6217"/>
                    <a:pt x="2350889" y="4982"/>
                  </a:cubicBezTo>
                  <a:cubicBezTo>
                    <a:pt x="2349456" y="4982"/>
                    <a:pt x="2348022" y="3746"/>
                    <a:pt x="2346589" y="2510"/>
                  </a:cubicBezTo>
                  <a:cubicBezTo>
                    <a:pt x="2343724" y="-1266"/>
                    <a:pt x="2337991" y="4"/>
                    <a:pt x="2335125" y="1274"/>
                  </a:cubicBezTo>
                  <a:cubicBezTo>
                    <a:pt x="2330826" y="3746"/>
                    <a:pt x="2329394" y="7453"/>
                    <a:pt x="2326527" y="11161"/>
                  </a:cubicBezTo>
                  <a:cubicBezTo>
                    <a:pt x="2319362" y="12397"/>
                    <a:pt x="2309331" y="13633"/>
                    <a:pt x="2302166" y="17340"/>
                  </a:cubicBezTo>
                  <a:cubicBezTo>
                    <a:pt x="2296435" y="19812"/>
                    <a:pt x="2293569" y="21048"/>
                    <a:pt x="2289269" y="18576"/>
                  </a:cubicBezTo>
                  <a:lnTo>
                    <a:pt x="2287836" y="19812"/>
                  </a:lnTo>
                  <a:cubicBezTo>
                    <a:pt x="2290702" y="22284"/>
                    <a:pt x="2292136" y="25991"/>
                    <a:pt x="2295001" y="28463"/>
                  </a:cubicBezTo>
                  <a:cubicBezTo>
                    <a:pt x="2290702" y="29699"/>
                    <a:pt x="2284970" y="32171"/>
                    <a:pt x="2282105" y="30935"/>
                  </a:cubicBezTo>
                  <a:cubicBezTo>
                    <a:pt x="2274940" y="29699"/>
                    <a:pt x="2272074" y="32171"/>
                    <a:pt x="2266341" y="34642"/>
                  </a:cubicBezTo>
                  <a:cubicBezTo>
                    <a:pt x="2260610" y="38350"/>
                    <a:pt x="2253445" y="40822"/>
                    <a:pt x="2247713" y="43294"/>
                  </a:cubicBezTo>
                  <a:cubicBezTo>
                    <a:pt x="2246280" y="43294"/>
                    <a:pt x="2244846" y="43294"/>
                    <a:pt x="2243414" y="42058"/>
                  </a:cubicBezTo>
                  <a:cubicBezTo>
                    <a:pt x="2241980" y="42058"/>
                    <a:pt x="2240547" y="40822"/>
                    <a:pt x="2240547" y="40822"/>
                  </a:cubicBezTo>
                  <a:cubicBezTo>
                    <a:pt x="2233382" y="43294"/>
                    <a:pt x="2226217" y="45765"/>
                    <a:pt x="2219052" y="43294"/>
                  </a:cubicBezTo>
                  <a:cubicBezTo>
                    <a:pt x="2217620" y="43294"/>
                    <a:pt x="2217620" y="44529"/>
                    <a:pt x="2216187" y="44529"/>
                  </a:cubicBezTo>
                  <a:cubicBezTo>
                    <a:pt x="2207589" y="47001"/>
                    <a:pt x="2201857" y="55652"/>
                    <a:pt x="2190393" y="55652"/>
                  </a:cubicBezTo>
                  <a:cubicBezTo>
                    <a:pt x="2181795" y="55652"/>
                    <a:pt x="2173197" y="61832"/>
                    <a:pt x="2164599" y="61832"/>
                  </a:cubicBezTo>
                  <a:cubicBezTo>
                    <a:pt x="2154567" y="63067"/>
                    <a:pt x="2145970" y="65539"/>
                    <a:pt x="2137372" y="69247"/>
                  </a:cubicBezTo>
                  <a:cubicBezTo>
                    <a:pt x="2134506" y="70483"/>
                    <a:pt x="2131640" y="70483"/>
                    <a:pt x="2130206" y="70483"/>
                  </a:cubicBezTo>
                  <a:cubicBezTo>
                    <a:pt x="2123042" y="68011"/>
                    <a:pt x="2118742" y="71719"/>
                    <a:pt x="2115877" y="75426"/>
                  </a:cubicBezTo>
                  <a:cubicBezTo>
                    <a:pt x="2108711" y="84077"/>
                    <a:pt x="2097247" y="86549"/>
                    <a:pt x="2087216" y="89021"/>
                  </a:cubicBezTo>
                  <a:cubicBezTo>
                    <a:pt x="2074320" y="91492"/>
                    <a:pt x="2061423" y="92728"/>
                    <a:pt x="2048526" y="93964"/>
                  </a:cubicBezTo>
                  <a:cubicBezTo>
                    <a:pt x="2047093" y="93964"/>
                    <a:pt x="2045660" y="97672"/>
                    <a:pt x="2042794" y="98908"/>
                  </a:cubicBezTo>
                  <a:cubicBezTo>
                    <a:pt x="2041361" y="98908"/>
                    <a:pt x="2039928" y="97672"/>
                    <a:pt x="2039928" y="97672"/>
                  </a:cubicBezTo>
                  <a:cubicBezTo>
                    <a:pt x="2032763" y="105087"/>
                    <a:pt x="2028464" y="116210"/>
                    <a:pt x="2014134" y="114974"/>
                  </a:cubicBezTo>
                  <a:lnTo>
                    <a:pt x="2012701" y="114974"/>
                  </a:lnTo>
                  <a:cubicBezTo>
                    <a:pt x="2001237" y="121153"/>
                    <a:pt x="1989773" y="118682"/>
                    <a:pt x="1979742" y="116210"/>
                  </a:cubicBezTo>
                  <a:cubicBezTo>
                    <a:pt x="1976876" y="116210"/>
                    <a:pt x="1972577" y="113738"/>
                    <a:pt x="1971144" y="111266"/>
                  </a:cubicBezTo>
                  <a:cubicBezTo>
                    <a:pt x="1966845" y="103851"/>
                    <a:pt x="1955381" y="101379"/>
                    <a:pt x="1946783" y="103851"/>
                  </a:cubicBezTo>
                  <a:cubicBezTo>
                    <a:pt x="1939618" y="106323"/>
                    <a:pt x="1932453" y="107559"/>
                    <a:pt x="1925288" y="110030"/>
                  </a:cubicBezTo>
                  <a:cubicBezTo>
                    <a:pt x="1913824" y="112502"/>
                    <a:pt x="1903793" y="113738"/>
                    <a:pt x="1892329" y="108795"/>
                  </a:cubicBezTo>
                  <a:cubicBezTo>
                    <a:pt x="1880865" y="103851"/>
                    <a:pt x="1872267" y="107559"/>
                    <a:pt x="1866535" y="118682"/>
                  </a:cubicBezTo>
                  <a:cubicBezTo>
                    <a:pt x="1862236" y="126097"/>
                    <a:pt x="1850772" y="127333"/>
                    <a:pt x="1843607" y="121153"/>
                  </a:cubicBezTo>
                  <a:cubicBezTo>
                    <a:pt x="1839308" y="117446"/>
                    <a:pt x="1836442" y="118682"/>
                    <a:pt x="1832143" y="121153"/>
                  </a:cubicBezTo>
                  <a:lnTo>
                    <a:pt x="1823545" y="128568"/>
                  </a:lnTo>
                  <a:cubicBezTo>
                    <a:pt x="1822112" y="129804"/>
                    <a:pt x="1819246" y="129804"/>
                    <a:pt x="1817813" y="129804"/>
                  </a:cubicBezTo>
                  <a:lnTo>
                    <a:pt x="1809215" y="129804"/>
                  </a:lnTo>
                  <a:cubicBezTo>
                    <a:pt x="1803483" y="129804"/>
                    <a:pt x="1797751" y="128568"/>
                    <a:pt x="1792019" y="127333"/>
                  </a:cubicBezTo>
                  <a:cubicBezTo>
                    <a:pt x="1784854" y="126097"/>
                    <a:pt x="1779122" y="122389"/>
                    <a:pt x="1771957" y="121153"/>
                  </a:cubicBezTo>
                  <a:cubicBezTo>
                    <a:pt x="1760493" y="119917"/>
                    <a:pt x="1757627" y="111266"/>
                    <a:pt x="1753328" y="105087"/>
                  </a:cubicBezTo>
                  <a:cubicBezTo>
                    <a:pt x="1750462" y="101379"/>
                    <a:pt x="1744730" y="96436"/>
                    <a:pt x="1738998" y="97672"/>
                  </a:cubicBezTo>
                  <a:cubicBezTo>
                    <a:pt x="1733266" y="100143"/>
                    <a:pt x="1727534" y="97672"/>
                    <a:pt x="1723235" y="96436"/>
                  </a:cubicBezTo>
                  <a:cubicBezTo>
                    <a:pt x="1721802" y="96436"/>
                    <a:pt x="1718936" y="95200"/>
                    <a:pt x="1717503" y="95200"/>
                  </a:cubicBezTo>
                  <a:cubicBezTo>
                    <a:pt x="1707472" y="92728"/>
                    <a:pt x="1700307" y="97672"/>
                    <a:pt x="1693142" y="103851"/>
                  </a:cubicBezTo>
                  <a:lnTo>
                    <a:pt x="1687410" y="108795"/>
                  </a:lnTo>
                  <a:cubicBezTo>
                    <a:pt x="1685977" y="110030"/>
                    <a:pt x="1685977" y="112502"/>
                    <a:pt x="1684544" y="113738"/>
                  </a:cubicBezTo>
                  <a:cubicBezTo>
                    <a:pt x="1675946" y="119917"/>
                    <a:pt x="1667348" y="117446"/>
                    <a:pt x="1657317" y="113738"/>
                  </a:cubicBezTo>
                  <a:cubicBezTo>
                    <a:pt x="1648719" y="110030"/>
                    <a:pt x="1638688" y="113738"/>
                    <a:pt x="1635822" y="121153"/>
                  </a:cubicBezTo>
                  <a:cubicBezTo>
                    <a:pt x="1634389" y="126097"/>
                    <a:pt x="1632956" y="129804"/>
                    <a:pt x="1625791" y="132276"/>
                  </a:cubicBezTo>
                  <a:cubicBezTo>
                    <a:pt x="1618626" y="135984"/>
                    <a:pt x="1610028" y="138455"/>
                    <a:pt x="1608595" y="147107"/>
                  </a:cubicBezTo>
                  <a:cubicBezTo>
                    <a:pt x="1608595" y="148342"/>
                    <a:pt x="1607162" y="149578"/>
                    <a:pt x="1605729" y="149578"/>
                  </a:cubicBezTo>
                  <a:cubicBezTo>
                    <a:pt x="1601430" y="150814"/>
                    <a:pt x="1598564" y="152050"/>
                    <a:pt x="1594265" y="153286"/>
                  </a:cubicBezTo>
                  <a:lnTo>
                    <a:pt x="1581368" y="153286"/>
                  </a:lnTo>
                  <a:cubicBezTo>
                    <a:pt x="1572770" y="152050"/>
                    <a:pt x="1564172" y="149578"/>
                    <a:pt x="1555574" y="148342"/>
                  </a:cubicBezTo>
                  <a:cubicBezTo>
                    <a:pt x="1545543" y="147107"/>
                    <a:pt x="1536945" y="152050"/>
                    <a:pt x="1526914" y="153286"/>
                  </a:cubicBezTo>
                  <a:lnTo>
                    <a:pt x="1525481" y="154522"/>
                  </a:lnTo>
                  <a:cubicBezTo>
                    <a:pt x="1522615" y="158229"/>
                    <a:pt x="1518316" y="156993"/>
                    <a:pt x="1515450" y="154522"/>
                  </a:cubicBezTo>
                  <a:cubicBezTo>
                    <a:pt x="1509718" y="149578"/>
                    <a:pt x="1499687" y="148342"/>
                    <a:pt x="1492522" y="150814"/>
                  </a:cubicBezTo>
                  <a:cubicBezTo>
                    <a:pt x="1483924" y="154522"/>
                    <a:pt x="1475326" y="156993"/>
                    <a:pt x="1466728" y="159465"/>
                  </a:cubicBezTo>
                  <a:cubicBezTo>
                    <a:pt x="1463862" y="159465"/>
                    <a:pt x="1460996" y="158229"/>
                    <a:pt x="1459563" y="158229"/>
                  </a:cubicBezTo>
                  <a:cubicBezTo>
                    <a:pt x="1456697" y="158229"/>
                    <a:pt x="1452398" y="156993"/>
                    <a:pt x="1450965" y="158229"/>
                  </a:cubicBezTo>
                  <a:cubicBezTo>
                    <a:pt x="1439501" y="165645"/>
                    <a:pt x="1428037" y="163173"/>
                    <a:pt x="1418006" y="158229"/>
                  </a:cubicBezTo>
                  <a:cubicBezTo>
                    <a:pt x="1412274" y="155758"/>
                    <a:pt x="1403676" y="153286"/>
                    <a:pt x="1400810" y="145871"/>
                  </a:cubicBezTo>
                  <a:cubicBezTo>
                    <a:pt x="1399377" y="140927"/>
                    <a:pt x="1393645" y="135984"/>
                    <a:pt x="1389346" y="132276"/>
                  </a:cubicBezTo>
                  <a:cubicBezTo>
                    <a:pt x="1382181" y="126097"/>
                    <a:pt x="1375016" y="117446"/>
                    <a:pt x="1362119" y="117446"/>
                  </a:cubicBezTo>
                  <a:cubicBezTo>
                    <a:pt x="1359253" y="117446"/>
                    <a:pt x="1356387" y="112502"/>
                    <a:pt x="1354954" y="113738"/>
                  </a:cubicBezTo>
                  <a:cubicBezTo>
                    <a:pt x="1349222" y="114974"/>
                    <a:pt x="1349222" y="112502"/>
                    <a:pt x="1346356" y="110030"/>
                  </a:cubicBezTo>
                  <a:cubicBezTo>
                    <a:pt x="1343490" y="107559"/>
                    <a:pt x="1339191" y="105087"/>
                    <a:pt x="1336325" y="101379"/>
                  </a:cubicBezTo>
                  <a:cubicBezTo>
                    <a:pt x="1332026" y="96436"/>
                    <a:pt x="1327727" y="90257"/>
                    <a:pt x="1323428" y="85313"/>
                  </a:cubicBezTo>
                  <a:cubicBezTo>
                    <a:pt x="1319129" y="80370"/>
                    <a:pt x="1316263" y="74190"/>
                    <a:pt x="1311964" y="69247"/>
                  </a:cubicBezTo>
                  <a:cubicBezTo>
                    <a:pt x="1310531" y="68011"/>
                    <a:pt x="1306232" y="66775"/>
                    <a:pt x="1304799" y="68011"/>
                  </a:cubicBezTo>
                  <a:lnTo>
                    <a:pt x="1287603" y="75426"/>
                  </a:lnTo>
                  <a:cubicBezTo>
                    <a:pt x="1284737" y="76662"/>
                    <a:pt x="1283304" y="79134"/>
                    <a:pt x="1281871" y="81605"/>
                  </a:cubicBezTo>
                  <a:lnTo>
                    <a:pt x="1280438" y="80370"/>
                  </a:lnTo>
                  <a:cubicBezTo>
                    <a:pt x="1281871" y="76662"/>
                    <a:pt x="1283304" y="72954"/>
                    <a:pt x="1284737" y="71719"/>
                  </a:cubicBezTo>
                  <a:lnTo>
                    <a:pt x="1267541" y="68011"/>
                  </a:lnTo>
                  <a:cubicBezTo>
                    <a:pt x="1263242" y="66775"/>
                    <a:pt x="1256077" y="66775"/>
                    <a:pt x="1253211" y="66775"/>
                  </a:cubicBezTo>
                  <a:lnTo>
                    <a:pt x="1230283" y="66775"/>
                  </a:lnTo>
                  <a:cubicBezTo>
                    <a:pt x="1221685" y="66775"/>
                    <a:pt x="1214520" y="65539"/>
                    <a:pt x="1205922" y="66775"/>
                  </a:cubicBezTo>
                  <a:cubicBezTo>
                    <a:pt x="1200190" y="68011"/>
                    <a:pt x="1195891" y="65539"/>
                    <a:pt x="1191592" y="63067"/>
                  </a:cubicBezTo>
                  <a:cubicBezTo>
                    <a:pt x="1180128" y="55652"/>
                    <a:pt x="1168664" y="47001"/>
                    <a:pt x="1152901" y="50709"/>
                  </a:cubicBezTo>
                  <a:cubicBezTo>
                    <a:pt x="1151468" y="50709"/>
                    <a:pt x="1148602" y="49473"/>
                    <a:pt x="1147169" y="48237"/>
                  </a:cubicBezTo>
                  <a:cubicBezTo>
                    <a:pt x="1142870" y="47001"/>
                    <a:pt x="1140004" y="44529"/>
                    <a:pt x="1134272" y="42058"/>
                  </a:cubicBezTo>
                  <a:cubicBezTo>
                    <a:pt x="1134272" y="45765"/>
                    <a:pt x="1134272" y="47001"/>
                    <a:pt x="1135705" y="49473"/>
                  </a:cubicBezTo>
                  <a:cubicBezTo>
                    <a:pt x="1132839" y="51945"/>
                    <a:pt x="1131406" y="50709"/>
                    <a:pt x="1129973" y="49473"/>
                  </a:cubicBezTo>
                  <a:cubicBezTo>
                    <a:pt x="1128540" y="50709"/>
                    <a:pt x="1127107" y="53180"/>
                    <a:pt x="1125674" y="53180"/>
                  </a:cubicBezTo>
                  <a:cubicBezTo>
                    <a:pt x="1118509" y="55652"/>
                    <a:pt x="1111344" y="56888"/>
                    <a:pt x="1104179" y="59360"/>
                  </a:cubicBezTo>
                  <a:cubicBezTo>
                    <a:pt x="1101313" y="60596"/>
                    <a:pt x="1098447" y="61832"/>
                    <a:pt x="1097014" y="63067"/>
                  </a:cubicBezTo>
                  <a:cubicBezTo>
                    <a:pt x="1091282" y="66775"/>
                    <a:pt x="1086983" y="72954"/>
                    <a:pt x="1076952" y="71719"/>
                  </a:cubicBezTo>
                  <a:cubicBezTo>
                    <a:pt x="1075519" y="71719"/>
                    <a:pt x="1072653" y="74190"/>
                    <a:pt x="1069787" y="74190"/>
                  </a:cubicBezTo>
                  <a:cubicBezTo>
                    <a:pt x="1066921" y="75426"/>
                    <a:pt x="1062622" y="75426"/>
                    <a:pt x="1059756" y="76662"/>
                  </a:cubicBezTo>
                  <a:lnTo>
                    <a:pt x="1056890" y="76662"/>
                  </a:lnTo>
                  <a:cubicBezTo>
                    <a:pt x="1048292" y="79134"/>
                    <a:pt x="1041127" y="81605"/>
                    <a:pt x="1032529" y="82841"/>
                  </a:cubicBezTo>
                  <a:lnTo>
                    <a:pt x="1026797" y="82841"/>
                  </a:lnTo>
                  <a:cubicBezTo>
                    <a:pt x="1019632" y="82841"/>
                    <a:pt x="1013900" y="81605"/>
                    <a:pt x="1006735" y="81605"/>
                  </a:cubicBezTo>
                  <a:cubicBezTo>
                    <a:pt x="999570" y="81605"/>
                    <a:pt x="992405" y="84077"/>
                    <a:pt x="985240" y="84077"/>
                  </a:cubicBezTo>
                  <a:cubicBezTo>
                    <a:pt x="976642" y="84077"/>
                    <a:pt x="966611" y="84077"/>
                    <a:pt x="959446" y="79134"/>
                  </a:cubicBezTo>
                  <a:cubicBezTo>
                    <a:pt x="958013" y="77898"/>
                    <a:pt x="953714" y="77898"/>
                    <a:pt x="950848" y="79134"/>
                  </a:cubicBezTo>
                  <a:cubicBezTo>
                    <a:pt x="940817" y="80370"/>
                    <a:pt x="930786" y="81605"/>
                    <a:pt x="922188" y="84077"/>
                  </a:cubicBezTo>
                  <a:cubicBezTo>
                    <a:pt x="913590" y="86549"/>
                    <a:pt x="909291" y="84077"/>
                    <a:pt x="906425" y="77898"/>
                  </a:cubicBezTo>
                  <a:cubicBezTo>
                    <a:pt x="904992" y="75426"/>
                    <a:pt x="902126" y="72954"/>
                    <a:pt x="899260" y="70483"/>
                  </a:cubicBezTo>
                  <a:cubicBezTo>
                    <a:pt x="894961" y="68011"/>
                    <a:pt x="890662" y="64303"/>
                    <a:pt x="886363" y="64303"/>
                  </a:cubicBezTo>
                  <a:cubicBezTo>
                    <a:pt x="876332" y="64303"/>
                    <a:pt x="870600" y="59360"/>
                    <a:pt x="863435" y="55652"/>
                  </a:cubicBezTo>
                  <a:cubicBezTo>
                    <a:pt x="851971" y="49473"/>
                    <a:pt x="841940" y="42058"/>
                    <a:pt x="827610" y="43294"/>
                  </a:cubicBezTo>
                  <a:lnTo>
                    <a:pt x="827610" y="37114"/>
                  </a:lnTo>
                  <a:cubicBezTo>
                    <a:pt x="830476" y="37114"/>
                    <a:pt x="833342" y="37114"/>
                    <a:pt x="836208" y="35878"/>
                  </a:cubicBezTo>
                  <a:cubicBezTo>
                    <a:pt x="831909" y="33407"/>
                    <a:pt x="831909" y="29699"/>
                    <a:pt x="829043" y="27227"/>
                  </a:cubicBezTo>
                  <a:cubicBezTo>
                    <a:pt x="823311" y="23520"/>
                    <a:pt x="817579" y="22284"/>
                    <a:pt x="811847" y="19812"/>
                  </a:cubicBezTo>
                  <a:cubicBezTo>
                    <a:pt x="807548" y="18576"/>
                    <a:pt x="801816" y="18576"/>
                    <a:pt x="804682" y="24756"/>
                  </a:cubicBezTo>
                  <a:cubicBezTo>
                    <a:pt x="797517" y="25991"/>
                    <a:pt x="791785" y="25991"/>
                    <a:pt x="788919" y="28463"/>
                  </a:cubicBezTo>
                  <a:cubicBezTo>
                    <a:pt x="783187" y="32171"/>
                    <a:pt x="777455" y="29699"/>
                    <a:pt x="773156" y="27227"/>
                  </a:cubicBezTo>
                  <a:cubicBezTo>
                    <a:pt x="770290" y="25991"/>
                    <a:pt x="767424" y="24756"/>
                    <a:pt x="764558" y="25991"/>
                  </a:cubicBezTo>
                  <a:cubicBezTo>
                    <a:pt x="747362" y="33407"/>
                    <a:pt x="730166" y="29699"/>
                    <a:pt x="712970" y="29699"/>
                  </a:cubicBezTo>
                  <a:cubicBezTo>
                    <a:pt x="710104" y="29699"/>
                    <a:pt x="707239" y="28463"/>
                    <a:pt x="702939" y="28463"/>
                  </a:cubicBezTo>
                  <a:cubicBezTo>
                    <a:pt x="697207" y="27227"/>
                    <a:pt x="692909" y="24756"/>
                    <a:pt x="687177" y="23520"/>
                  </a:cubicBezTo>
                  <a:cubicBezTo>
                    <a:pt x="681444" y="22284"/>
                    <a:pt x="674279" y="21048"/>
                    <a:pt x="668548" y="19812"/>
                  </a:cubicBezTo>
                  <a:lnTo>
                    <a:pt x="664249" y="19812"/>
                  </a:lnTo>
                  <a:cubicBezTo>
                    <a:pt x="654218" y="19812"/>
                    <a:pt x="644186" y="21048"/>
                    <a:pt x="635589" y="21048"/>
                  </a:cubicBezTo>
                  <a:cubicBezTo>
                    <a:pt x="628424" y="21048"/>
                    <a:pt x="621259" y="18576"/>
                    <a:pt x="612661" y="17340"/>
                  </a:cubicBezTo>
                  <a:cubicBezTo>
                    <a:pt x="611228" y="7453"/>
                    <a:pt x="599764" y="9925"/>
                    <a:pt x="592599" y="4982"/>
                  </a:cubicBezTo>
                  <a:cubicBezTo>
                    <a:pt x="591166" y="3746"/>
                    <a:pt x="588300" y="4982"/>
                    <a:pt x="586867" y="4982"/>
                  </a:cubicBezTo>
                  <a:cubicBezTo>
                    <a:pt x="578269" y="3746"/>
                    <a:pt x="572537" y="7453"/>
                    <a:pt x="569671" y="13633"/>
                  </a:cubicBezTo>
                  <a:cubicBezTo>
                    <a:pt x="565372" y="19812"/>
                    <a:pt x="553908" y="22284"/>
                    <a:pt x="558207" y="32171"/>
                  </a:cubicBezTo>
                  <a:cubicBezTo>
                    <a:pt x="559640" y="33407"/>
                    <a:pt x="562506" y="34642"/>
                    <a:pt x="563939" y="37114"/>
                  </a:cubicBezTo>
                  <a:cubicBezTo>
                    <a:pt x="563939" y="40822"/>
                    <a:pt x="562506" y="43294"/>
                    <a:pt x="558207" y="42058"/>
                  </a:cubicBezTo>
                  <a:cubicBezTo>
                    <a:pt x="556774" y="42058"/>
                    <a:pt x="555341" y="44529"/>
                    <a:pt x="553908" y="45765"/>
                  </a:cubicBezTo>
                  <a:cubicBezTo>
                    <a:pt x="552475" y="47001"/>
                    <a:pt x="552475" y="49473"/>
                    <a:pt x="551042" y="49473"/>
                  </a:cubicBezTo>
                  <a:cubicBezTo>
                    <a:pt x="542444" y="51945"/>
                    <a:pt x="536712" y="58124"/>
                    <a:pt x="526681" y="56888"/>
                  </a:cubicBezTo>
                  <a:lnTo>
                    <a:pt x="523815" y="56888"/>
                  </a:lnTo>
                  <a:cubicBezTo>
                    <a:pt x="515217" y="63067"/>
                    <a:pt x="506619" y="61832"/>
                    <a:pt x="496588" y="60596"/>
                  </a:cubicBezTo>
                  <a:cubicBezTo>
                    <a:pt x="492289" y="59360"/>
                    <a:pt x="486557" y="60596"/>
                    <a:pt x="480825" y="60596"/>
                  </a:cubicBezTo>
                  <a:cubicBezTo>
                    <a:pt x="476526" y="60596"/>
                    <a:pt x="472227" y="60596"/>
                    <a:pt x="467928" y="58124"/>
                  </a:cubicBezTo>
                  <a:cubicBezTo>
                    <a:pt x="462196" y="55652"/>
                    <a:pt x="456464" y="51945"/>
                    <a:pt x="450732" y="49473"/>
                  </a:cubicBezTo>
                  <a:cubicBezTo>
                    <a:pt x="445000" y="47001"/>
                    <a:pt x="437835" y="47001"/>
                    <a:pt x="437835" y="38350"/>
                  </a:cubicBezTo>
                  <a:cubicBezTo>
                    <a:pt x="437835" y="37114"/>
                    <a:pt x="434969" y="35878"/>
                    <a:pt x="434969" y="34642"/>
                  </a:cubicBezTo>
                  <a:cubicBezTo>
                    <a:pt x="424938" y="42058"/>
                    <a:pt x="416340" y="48237"/>
                    <a:pt x="407742" y="54416"/>
                  </a:cubicBezTo>
                  <a:cubicBezTo>
                    <a:pt x="403443" y="58124"/>
                    <a:pt x="397711" y="63067"/>
                    <a:pt x="400577" y="69247"/>
                  </a:cubicBezTo>
                  <a:cubicBezTo>
                    <a:pt x="400577" y="70483"/>
                    <a:pt x="399144" y="71719"/>
                    <a:pt x="399144" y="72954"/>
                  </a:cubicBezTo>
                  <a:cubicBezTo>
                    <a:pt x="397711" y="75426"/>
                    <a:pt x="396278" y="77898"/>
                    <a:pt x="393412" y="79134"/>
                  </a:cubicBezTo>
                  <a:cubicBezTo>
                    <a:pt x="390546" y="82841"/>
                    <a:pt x="387680" y="86549"/>
                    <a:pt x="384814" y="91492"/>
                  </a:cubicBezTo>
                  <a:lnTo>
                    <a:pt x="376216" y="98908"/>
                  </a:lnTo>
                  <a:cubicBezTo>
                    <a:pt x="373350" y="102615"/>
                    <a:pt x="370484" y="106323"/>
                    <a:pt x="366185" y="108795"/>
                  </a:cubicBezTo>
                  <a:cubicBezTo>
                    <a:pt x="356154" y="116210"/>
                    <a:pt x="346123" y="123625"/>
                    <a:pt x="334659" y="131040"/>
                  </a:cubicBezTo>
                  <a:cubicBezTo>
                    <a:pt x="328927" y="135984"/>
                    <a:pt x="321762" y="139691"/>
                    <a:pt x="316030" y="144635"/>
                  </a:cubicBezTo>
                  <a:cubicBezTo>
                    <a:pt x="305999" y="152050"/>
                    <a:pt x="294535" y="158229"/>
                    <a:pt x="288803" y="169352"/>
                  </a:cubicBezTo>
                  <a:cubicBezTo>
                    <a:pt x="288803" y="170588"/>
                    <a:pt x="285937" y="171824"/>
                    <a:pt x="284504" y="173060"/>
                  </a:cubicBezTo>
                  <a:cubicBezTo>
                    <a:pt x="277339" y="178003"/>
                    <a:pt x="265875" y="178003"/>
                    <a:pt x="265875" y="187890"/>
                  </a:cubicBezTo>
                  <a:cubicBezTo>
                    <a:pt x="254411" y="187890"/>
                    <a:pt x="248679" y="195305"/>
                    <a:pt x="242947" y="201485"/>
                  </a:cubicBezTo>
                  <a:cubicBezTo>
                    <a:pt x="238648" y="206428"/>
                    <a:pt x="234349" y="212608"/>
                    <a:pt x="228617" y="216315"/>
                  </a:cubicBezTo>
                  <a:cubicBezTo>
                    <a:pt x="222885" y="218787"/>
                    <a:pt x="215720" y="217551"/>
                    <a:pt x="208555" y="217551"/>
                  </a:cubicBezTo>
                  <a:cubicBezTo>
                    <a:pt x="205689" y="217551"/>
                    <a:pt x="202823" y="217551"/>
                    <a:pt x="202823" y="218787"/>
                  </a:cubicBezTo>
                  <a:cubicBezTo>
                    <a:pt x="197091" y="223730"/>
                    <a:pt x="189926" y="227438"/>
                    <a:pt x="185627" y="233617"/>
                  </a:cubicBezTo>
                  <a:cubicBezTo>
                    <a:pt x="181328" y="239797"/>
                    <a:pt x="177029" y="243504"/>
                    <a:pt x="169864" y="244740"/>
                  </a:cubicBezTo>
                  <a:cubicBezTo>
                    <a:pt x="162699" y="245976"/>
                    <a:pt x="155534" y="252155"/>
                    <a:pt x="145503" y="248448"/>
                  </a:cubicBezTo>
                  <a:cubicBezTo>
                    <a:pt x="136905" y="245976"/>
                    <a:pt x="126874" y="248448"/>
                    <a:pt x="121142" y="243504"/>
                  </a:cubicBezTo>
                  <a:cubicBezTo>
                    <a:pt x="109678" y="244740"/>
                    <a:pt x="101080" y="247212"/>
                    <a:pt x="91049" y="248448"/>
                  </a:cubicBezTo>
                  <a:cubicBezTo>
                    <a:pt x="79585" y="250919"/>
                    <a:pt x="66688" y="249684"/>
                    <a:pt x="56657" y="257099"/>
                  </a:cubicBezTo>
                  <a:cubicBezTo>
                    <a:pt x="48059" y="263278"/>
                    <a:pt x="40894" y="269458"/>
                    <a:pt x="27997" y="268222"/>
                  </a:cubicBezTo>
                  <a:cubicBezTo>
                    <a:pt x="29430" y="275637"/>
                    <a:pt x="30863" y="281816"/>
                    <a:pt x="32296" y="289231"/>
                  </a:cubicBezTo>
                  <a:cubicBezTo>
                    <a:pt x="35162" y="309005"/>
                    <a:pt x="38028" y="328779"/>
                    <a:pt x="39461" y="348553"/>
                  </a:cubicBezTo>
                  <a:cubicBezTo>
                    <a:pt x="43760" y="373270"/>
                    <a:pt x="45193" y="396752"/>
                    <a:pt x="42327" y="420234"/>
                  </a:cubicBezTo>
                  <a:cubicBezTo>
                    <a:pt x="39461" y="453602"/>
                    <a:pt x="26564" y="1595545"/>
                    <a:pt x="13667" y="1626441"/>
                  </a:cubicBezTo>
                  <a:lnTo>
                    <a:pt x="770" y="1652395"/>
                  </a:lnTo>
                  <a:cubicBezTo>
                    <a:pt x="-1770" y="1658574"/>
                    <a:pt x="2203" y="1662282"/>
                    <a:pt x="9368" y="1663517"/>
                  </a:cubicBezTo>
                  <a:cubicBezTo>
                    <a:pt x="17966" y="1664753"/>
                    <a:pt x="20832" y="1669697"/>
                    <a:pt x="23698" y="1675876"/>
                  </a:cubicBezTo>
                  <a:cubicBezTo>
                    <a:pt x="26564" y="1685763"/>
                    <a:pt x="22265" y="1695650"/>
                    <a:pt x="27997" y="1705537"/>
                  </a:cubicBezTo>
                  <a:cubicBezTo>
                    <a:pt x="30863" y="1710481"/>
                    <a:pt x="27997" y="1719132"/>
                    <a:pt x="26564" y="1726547"/>
                  </a:cubicBezTo>
                  <a:cubicBezTo>
                    <a:pt x="25131" y="1736434"/>
                    <a:pt x="27997" y="1746321"/>
                    <a:pt x="32296" y="1754972"/>
                  </a:cubicBezTo>
                  <a:cubicBezTo>
                    <a:pt x="42327" y="1769802"/>
                    <a:pt x="43760" y="1787104"/>
                    <a:pt x="43760" y="1803171"/>
                  </a:cubicBezTo>
                  <a:cubicBezTo>
                    <a:pt x="43760" y="1806878"/>
                    <a:pt x="45193" y="1810586"/>
                    <a:pt x="46626" y="1813058"/>
                  </a:cubicBezTo>
                  <a:cubicBezTo>
                    <a:pt x="49492" y="1815529"/>
                    <a:pt x="55224" y="1818001"/>
                    <a:pt x="60956" y="1819237"/>
                  </a:cubicBezTo>
                  <a:lnTo>
                    <a:pt x="95348" y="1834067"/>
                  </a:lnTo>
                  <a:cubicBezTo>
                    <a:pt x="111111" y="1841482"/>
                    <a:pt x="124008" y="1840247"/>
                    <a:pt x="138338" y="1831596"/>
                  </a:cubicBezTo>
                  <a:cubicBezTo>
                    <a:pt x="139771" y="1830360"/>
                    <a:pt x="144070" y="1829124"/>
                    <a:pt x="145503" y="1829124"/>
                  </a:cubicBezTo>
                  <a:cubicBezTo>
                    <a:pt x="155534" y="1830360"/>
                    <a:pt x="165565" y="1830360"/>
                    <a:pt x="174163" y="1837775"/>
                  </a:cubicBezTo>
                  <a:cubicBezTo>
                    <a:pt x="184194" y="1845190"/>
                    <a:pt x="198524" y="1850134"/>
                    <a:pt x="209988" y="1856313"/>
                  </a:cubicBezTo>
                  <a:cubicBezTo>
                    <a:pt x="217153" y="1860020"/>
                    <a:pt x="225751" y="1864964"/>
                    <a:pt x="230050" y="1869907"/>
                  </a:cubicBezTo>
                  <a:cubicBezTo>
                    <a:pt x="232916" y="1872379"/>
                    <a:pt x="235782" y="1874851"/>
                    <a:pt x="238648" y="1876087"/>
                  </a:cubicBezTo>
                  <a:cubicBezTo>
                    <a:pt x="254411" y="1881030"/>
                    <a:pt x="263009" y="1893389"/>
                    <a:pt x="273040" y="1903276"/>
                  </a:cubicBezTo>
                  <a:cubicBezTo>
                    <a:pt x="281638" y="1911927"/>
                    <a:pt x="293102" y="1916870"/>
                    <a:pt x="305999" y="1918106"/>
                  </a:cubicBezTo>
                  <a:cubicBezTo>
                    <a:pt x="320329" y="1920578"/>
                    <a:pt x="334659" y="1921814"/>
                    <a:pt x="348989" y="1924286"/>
                  </a:cubicBezTo>
                  <a:cubicBezTo>
                    <a:pt x="354721" y="1925521"/>
                    <a:pt x="361886" y="1926757"/>
                    <a:pt x="367618" y="1929229"/>
                  </a:cubicBezTo>
                  <a:cubicBezTo>
                    <a:pt x="374783" y="1931701"/>
                    <a:pt x="381948" y="1931701"/>
                    <a:pt x="387680" y="1935408"/>
                  </a:cubicBezTo>
                  <a:cubicBezTo>
                    <a:pt x="396278" y="1941588"/>
                    <a:pt x="404876" y="1945295"/>
                    <a:pt x="416340" y="1942824"/>
                  </a:cubicBezTo>
                  <a:cubicBezTo>
                    <a:pt x="420639" y="1941588"/>
                    <a:pt x="426371" y="1944059"/>
                    <a:pt x="430670" y="1945295"/>
                  </a:cubicBezTo>
                  <a:cubicBezTo>
                    <a:pt x="432103" y="1945295"/>
                    <a:pt x="433536" y="1946531"/>
                    <a:pt x="434969" y="1946531"/>
                  </a:cubicBezTo>
                  <a:cubicBezTo>
                    <a:pt x="450732" y="1947767"/>
                    <a:pt x="465062" y="1945295"/>
                    <a:pt x="479392" y="1942824"/>
                  </a:cubicBezTo>
                  <a:cubicBezTo>
                    <a:pt x="485124" y="1941588"/>
                    <a:pt x="490856" y="1940352"/>
                    <a:pt x="496588" y="1937880"/>
                  </a:cubicBezTo>
                  <a:cubicBezTo>
                    <a:pt x="512351" y="1931701"/>
                    <a:pt x="528114" y="1925521"/>
                    <a:pt x="542444" y="1918106"/>
                  </a:cubicBezTo>
                  <a:cubicBezTo>
                    <a:pt x="552475" y="1913163"/>
                    <a:pt x="562506" y="1908219"/>
                    <a:pt x="573970" y="1913163"/>
                  </a:cubicBezTo>
                  <a:lnTo>
                    <a:pt x="579702" y="1913163"/>
                  </a:lnTo>
                  <a:cubicBezTo>
                    <a:pt x="589733" y="1913163"/>
                    <a:pt x="599764" y="1911927"/>
                    <a:pt x="608362" y="1910691"/>
                  </a:cubicBezTo>
                  <a:cubicBezTo>
                    <a:pt x="609795" y="1910691"/>
                    <a:pt x="612661" y="1910691"/>
                    <a:pt x="612661" y="1909455"/>
                  </a:cubicBezTo>
                  <a:cubicBezTo>
                    <a:pt x="616960" y="1904512"/>
                    <a:pt x="624124" y="1904512"/>
                    <a:pt x="631290" y="1903276"/>
                  </a:cubicBezTo>
                  <a:cubicBezTo>
                    <a:pt x="642754" y="1902040"/>
                    <a:pt x="654218" y="1902040"/>
                    <a:pt x="662815" y="1895861"/>
                  </a:cubicBezTo>
                  <a:cubicBezTo>
                    <a:pt x="671414" y="1890917"/>
                    <a:pt x="680011" y="1889681"/>
                    <a:pt x="690043" y="1888445"/>
                  </a:cubicBezTo>
                  <a:cubicBezTo>
                    <a:pt x="691475" y="1888445"/>
                    <a:pt x="694341" y="1887210"/>
                    <a:pt x="695774" y="1887210"/>
                  </a:cubicBezTo>
                  <a:cubicBezTo>
                    <a:pt x="702939" y="1885974"/>
                    <a:pt x="710104" y="1882266"/>
                    <a:pt x="715836" y="1883502"/>
                  </a:cubicBezTo>
                  <a:cubicBezTo>
                    <a:pt x="728733" y="1885974"/>
                    <a:pt x="734465" y="1882266"/>
                    <a:pt x="743063" y="1872379"/>
                  </a:cubicBezTo>
                  <a:cubicBezTo>
                    <a:pt x="744496" y="1869907"/>
                    <a:pt x="748795" y="1868672"/>
                    <a:pt x="751661" y="1867436"/>
                  </a:cubicBezTo>
                  <a:cubicBezTo>
                    <a:pt x="758826" y="1866200"/>
                    <a:pt x="765991" y="1867436"/>
                    <a:pt x="773156" y="1866200"/>
                  </a:cubicBezTo>
                  <a:cubicBezTo>
                    <a:pt x="777455" y="1866200"/>
                    <a:pt x="781754" y="1862492"/>
                    <a:pt x="784620" y="1862492"/>
                  </a:cubicBezTo>
                  <a:cubicBezTo>
                    <a:pt x="796084" y="1863728"/>
                    <a:pt x="808981" y="1860020"/>
                    <a:pt x="819012" y="1866200"/>
                  </a:cubicBezTo>
                  <a:cubicBezTo>
                    <a:pt x="820445" y="1867436"/>
                    <a:pt x="823311" y="1867436"/>
                    <a:pt x="826177" y="1867436"/>
                  </a:cubicBezTo>
                  <a:cubicBezTo>
                    <a:pt x="844806" y="1868672"/>
                    <a:pt x="860569" y="1873615"/>
                    <a:pt x="873466" y="1883502"/>
                  </a:cubicBezTo>
                  <a:cubicBezTo>
                    <a:pt x="877765" y="1887210"/>
                    <a:pt x="883497" y="1889681"/>
                    <a:pt x="887796" y="1892153"/>
                  </a:cubicBezTo>
                  <a:cubicBezTo>
                    <a:pt x="892095" y="1894625"/>
                    <a:pt x="897827" y="1894625"/>
                    <a:pt x="902126" y="1895861"/>
                  </a:cubicBezTo>
                  <a:cubicBezTo>
                    <a:pt x="906425" y="1897096"/>
                    <a:pt x="909291" y="1898332"/>
                    <a:pt x="913590" y="1898332"/>
                  </a:cubicBezTo>
                  <a:cubicBezTo>
                    <a:pt x="920755" y="1898332"/>
                    <a:pt x="926487" y="1900804"/>
                    <a:pt x="930786" y="1905748"/>
                  </a:cubicBezTo>
                  <a:cubicBezTo>
                    <a:pt x="932219" y="1906983"/>
                    <a:pt x="933652" y="1908219"/>
                    <a:pt x="935085" y="1910691"/>
                  </a:cubicBezTo>
                  <a:cubicBezTo>
                    <a:pt x="933652" y="1914399"/>
                    <a:pt x="942250" y="1924286"/>
                    <a:pt x="947982" y="1924286"/>
                  </a:cubicBezTo>
                  <a:cubicBezTo>
                    <a:pt x="958013" y="1924286"/>
                    <a:pt x="968044" y="1926757"/>
                    <a:pt x="976642" y="1932937"/>
                  </a:cubicBezTo>
                  <a:cubicBezTo>
                    <a:pt x="978075" y="1934172"/>
                    <a:pt x="980941" y="1934172"/>
                    <a:pt x="983807" y="1932937"/>
                  </a:cubicBezTo>
                  <a:cubicBezTo>
                    <a:pt x="988106" y="1931701"/>
                    <a:pt x="990972" y="1931701"/>
                    <a:pt x="993838" y="1935408"/>
                  </a:cubicBezTo>
                  <a:cubicBezTo>
                    <a:pt x="995271" y="1936644"/>
                    <a:pt x="1001003" y="1936644"/>
                    <a:pt x="1003869" y="1936644"/>
                  </a:cubicBezTo>
                  <a:cubicBezTo>
                    <a:pt x="1011034" y="1936644"/>
                    <a:pt x="1019632" y="1935408"/>
                    <a:pt x="1026797" y="1936644"/>
                  </a:cubicBezTo>
                  <a:cubicBezTo>
                    <a:pt x="1039694" y="1937880"/>
                    <a:pt x="1051158" y="1939116"/>
                    <a:pt x="1064055" y="1941588"/>
                  </a:cubicBezTo>
                  <a:cubicBezTo>
                    <a:pt x="1066921" y="1941588"/>
                    <a:pt x="1069787" y="1942824"/>
                    <a:pt x="1071220" y="1944059"/>
                  </a:cubicBezTo>
                  <a:cubicBezTo>
                    <a:pt x="1074086" y="1950239"/>
                    <a:pt x="1081251" y="1950239"/>
                    <a:pt x="1085550" y="1951475"/>
                  </a:cubicBezTo>
                  <a:cubicBezTo>
                    <a:pt x="1089849" y="1952711"/>
                    <a:pt x="1095581" y="1953946"/>
                    <a:pt x="1098447" y="1953946"/>
                  </a:cubicBezTo>
                  <a:cubicBezTo>
                    <a:pt x="1099880" y="1952711"/>
                    <a:pt x="1102746" y="1951475"/>
                    <a:pt x="1105612" y="1949003"/>
                  </a:cubicBezTo>
                  <a:cubicBezTo>
                    <a:pt x="1099880" y="1949003"/>
                    <a:pt x="1097014" y="1950239"/>
                    <a:pt x="1094148" y="1950239"/>
                  </a:cubicBezTo>
                  <a:cubicBezTo>
                    <a:pt x="1099880" y="1944059"/>
                    <a:pt x="1105612" y="1942824"/>
                    <a:pt x="1112777" y="1946531"/>
                  </a:cubicBezTo>
                  <a:cubicBezTo>
                    <a:pt x="1121375" y="1952711"/>
                    <a:pt x="1128540" y="1952711"/>
                    <a:pt x="1138571" y="1946531"/>
                  </a:cubicBezTo>
                  <a:lnTo>
                    <a:pt x="1147169" y="1942824"/>
                  </a:lnTo>
                  <a:lnTo>
                    <a:pt x="1147169" y="1936644"/>
                  </a:lnTo>
                  <a:cubicBezTo>
                    <a:pt x="1151468" y="1937880"/>
                    <a:pt x="1155767" y="1940352"/>
                    <a:pt x="1158633" y="1940352"/>
                  </a:cubicBezTo>
                  <a:cubicBezTo>
                    <a:pt x="1167231" y="1936644"/>
                    <a:pt x="1175829" y="1932937"/>
                    <a:pt x="1182994" y="1927993"/>
                  </a:cubicBezTo>
                  <a:cubicBezTo>
                    <a:pt x="1191592" y="1923050"/>
                    <a:pt x="1198757" y="1916870"/>
                    <a:pt x="1205922" y="1911927"/>
                  </a:cubicBezTo>
                  <a:cubicBezTo>
                    <a:pt x="1207355" y="1911927"/>
                    <a:pt x="1207355" y="1910691"/>
                    <a:pt x="1208788" y="1910691"/>
                  </a:cubicBezTo>
                  <a:cubicBezTo>
                    <a:pt x="1218819" y="1908219"/>
                    <a:pt x="1227417" y="1906983"/>
                    <a:pt x="1237448" y="1904512"/>
                  </a:cubicBezTo>
                  <a:cubicBezTo>
                    <a:pt x="1243180" y="1903276"/>
                    <a:pt x="1247479" y="1900804"/>
                    <a:pt x="1253211" y="1899568"/>
                  </a:cubicBezTo>
                  <a:cubicBezTo>
                    <a:pt x="1257510" y="1898332"/>
                    <a:pt x="1260376" y="1898332"/>
                    <a:pt x="1264675" y="1897096"/>
                  </a:cubicBezTo>
                  <a:lnTo>
                    <a:pt x="1279005" y="1897096"/>
                  </a:lnTo>
                  <a:cubicBezTo>
                    <a:pt x="1281871" y="1897096"/>
                    <a:pt x="1286170" y="1897096"/>
                    <a:pt x="1289036" y="1895861"/>
                  </a:cubicBezTo>
                  <a:cubicBezTo>
                    <a:pt x="1290469" y="1893389"/>
                    <a:pt x="1293335" y="1889681"/>
                    <a:pt x="1294768" y="1889681"/>
                  </a:cubicBezTo>
                  <a:cubicBezTo>
                    <a:pt x="1299067" y="1889681"/>
                    <a:pt x="1301933" y="1892153"/>
                    <a:pt x="1306232" y="1893389"/>
                  </a:cubicBezTo>
                  <a:cubicBezTo>
                    <a:pt x="1307665" y="1893389"/>
                    <a:pt x="1307665" y="1894625"/>
                    <a:pt x="1307665" y="1895861"/>
                  </a:cubicBezTo>
                  <a:cubicBezTo>
                    <a:pt x="1313397" y="1900804"/>
                    <a:pt x="1317696" y="1906983"/>
                    <a:pt x="1323428" y="1911927"/>
                  </a:cubicBezTo>
                  <a:cubicBezTo>
                    <a:pt x="1330593" y="1918106"/>
                    <a:pt x="1337758" y="1918106"/>
                    <a:pt x="1342057" y="1914399"/>
                  </a:cubicBezTo>
                  <a:cubicBezTo>
                    <a:pt x="1349222" y="1909455"/>
                    <a:pt x="1354954" y="1905748"/>
                    <a:pt x="1364985" y="1908219"/>
                  </a:cubicBezTo>
                  <a:cubicBezTo>
                    <a:pt x="1366418" y="1908219"/>
                    <a:pt x="1369284" y="1909455"/>
                    <a:pt x="1370717" y="1908219"/>
                  </a:cubicBezTo>
                  <a:cubicBezTo>
                    <a:pt x="1377882" y="1905748"/>
                    <a:pt x="1386480" y="1903276"/>
                    <a:pt x="1393645" y="1899568"/>
                  </a:cubicBezTo>
                  <a:cubicBezTo>
                    <a:pt x="1397944" y="1898332"/>
                    <a:pt x="1403676" y="1898332"/>
                    <a:pt x="1405109" y="1895861"/>
                  </a:cubicBezTo>
                  <a:cubicBezTo>
                    <a:pt x="1409408" y="1888445"/>
                    <a:pt x="1416573" y="1884738"/>
                    <a:pt x="1423738" y="1879794"/>
                  </a:cubicBezTo>
                  <a:cubicBezTo>
                    <a:pt x="1428037" y="1876087"/>
                    <a:pt x="1432336" y="1871143"/>
                    <a:pt x="1436635" y="1869907"/>
                  </a:cubicBezTo>
                  <a:cubicBezTo>
                    <a:pt x="1446666" y="1867436"/>
                    <a:pt x="1453831" y="1860020"/>
                    <a:pt x="1462429" y="1855077"/>
                  </a:cubicBezTo>
                  <a:cubicBezTo>
                    <a:pt x="1469594" y="1851369"/>
                    <a:pt x="1473893" y="1843954"/>
                    <a:pt x="1481058" y="1842718"/>
                  </a:cubicBezTo>
                  <a:cubicBezTo>
                    <a:pt x="1492522" y="1840247"/>
                    <a:pt x="1501120" y="1834067"/>
                    <a:pt x="1511151" y="1827888"/>
                  </a:cubicBezTo>
                  <a:cubicBezTo>
                    <a:pt x="1516883" y="1824180"/>
                    <a:pt x="1524048" y="1821709"/>
                    <a:pt x="1531213" y="1822944"/>
                  </a:cubicBezTo>
                  <a:cubicBezTo>
                    <a:pt x="1535512" y="1824180"/>
                    <a:pt x="1541244" y="1822944"/>
                    <a:pt x="1544110" y="1821709"/>
                  </a:cubicBezTo>
                  <a:cubicBezTo>
                    <a:pt x="1549842" y="1819237"/>
                    <a:pt x="1555574" y="1815529"/>
                    <a:pt x="1561306" y="1813058"/>
                  </a:cubicBezTo>
                  <a:cubicBezTo>
                    <a:pt x="1565605" y="1810586"/>
                    <a:pt x="1569904" y="1808114"/>
                    <a:pt x="1574203" y="1808114"/>
                  </a:cubicBezTo>
                  <a:cubicBezTo>
                    <a:pt x="1588533" y="1806878"/>
                    <a:pt x="1599997" y="1804406"/>
                    <a:pt x="1607162" y="1792048"/>
                  </a:cubicBezTo>
                  <a:cubicBezTo>
                    <a:pt x="1610028" y="1787104"/>
                    <a:pt x="1624358" y="1780925"/>
                    <a:pt x="1630090" y="1783397"/>
                  </a:cubicBezTo>
                  <a:cubicBezTo>
                    <a:pt x="1640121" y="1787104"/>
                    <a:pt x="1647286" y="1784633"/>
                    <a:pt x="1653018" y="1777217"/>
                  </a:cubicBezTo>
                  <a:cubicBezTo>
                    <a:pt x="1657317" y="1773510"/>
                    <a:pt x="1663049" y="1774746"/>
                    <a:pt x="1667348" y="1777217"/>
                  </a:cubicBezTo>
                  <a:cubicBezTo>
                    <a:pt x="1670214" y="1779689"/>
                    <a:pt x="1673080" y="1780925"/>
                    <a:pt x="1675946" y="1780925"/>
                  </a:cubicBezTo>
                  <a:cubicBezTo>
                    <a:pt x="1685977" y="1782161"/>
                    <a:pt x="1697441" y="1780925"/>
                    <a:pt x="1707472" y="1782161"/>
                  </a:cubicBezTo>
                  <a:cubicBezTo>
                    <a:pt x="1716070" y="1783397"/>
                    <a:pt x="1724668" y="1780925"/>
                    <a:pt x="1730400" y="1775982"/>
                  </a:cubicBezTo>
                  <a:cubicBezTo>
                    <a:pt x="1736132" y="1771038"/>
                    <a:pt x="1740431" y="1771038"/>
                    <a:pt x="1749029" y="1773510"/>
                  </a:cubicBezTo>
                  <a:cubicBezTo>
                    <a:pt x="1756194" y="1775982"/>
                    <a:pt x="1761926" y="1782161"/>
                    <a:pt x="1771957" y="1780925"/>
                  </a:cubicBezTo>
                  <a:cubicBezTo>
                    <a:pt x="1780555" y="1779689"/>
                    <a:pt x="1790586" y="1783397"/>
                    <a:pt x="1800617" y="1779689"/>
                  </a:cubicBezTo>
                  <a:lnTo>
                    <a:pt x="1806349" y="1779689"/>
                  </a:lnTo>
                  <a:cubicBezTo>
                    <a:pt x="1814947" y="1782161"/>
                    <a:pt x="1823545" y="1783397"/>
                    <a:pt x="1830710" y="1789576"/>
                  </a:cubicBezTo>
                  <a:cubicBezTo>
                    <a:pt x="1839308" y="1795755"/>
                    <a:pt x="1840741" y="1750028"/>
                    <a:pt x="1849339" y="1754972"/>
                  </a:cubicBezTo>
                  <a:cubicBezTo>
                    <a:pt x="1862236" y="1762387"/>
                    <a:pt x="1859370" y="1754972"/>
                    <a:pt x="1872267" y="1761151"/>
                  </a:cubicBezTo>
                  <a:cubicBezTo>
                    <a:pt x="1882298" y="1764859"/>
                    <a:pt x="1877999" y="1751264"/>
                    <a:pt x="1889463" y="1753736"/>
                  </a:cubicBezTo>
                  <a:cubicBezTo>
                    <a:pt x="1890896" y="1753736"/>
                    <a:pt x="1908092" y="1763623"/>
                    <a:pt x="1908092" y="1762387"/>
                  </a:cubicBezTo>
                  <a:cubicBezTo>
                    <a:pt x="1915257" y="1758679"/>
                    <a:pt x="1922422" y="1721603"/>
                    <a:pt x="1929587" y="1722839"/>
                  </a:cubicBezTo>
                  <a:cubicBezTo>
                    <a:pt x="1943917" y="1726547"/>
                    <a:pt x="1956814" y="1724075"/>
                    <a:pt x="1969711" y="1719132"/>
                  </a:cubicBezTo>
                  <a:cubicBezTo>
                    <a:pt x="1976876" y="1716660"/>
                    <a:pt x="1988340" y="1708009"/>
                    <a:pt x="1994072" y="1711716"/>
                  </a:cubicBezTo>
                  <a:cubicBezTo>
                    <a:pt x="2004103" y="1717896"/>
                    <a:pt x="2014134" y="1720368"/>
                    <a:pt x="2025598" y="1721603"/>
                  </a:cubicBezTo>
                  <a:cubicBezTo>
                    <a:pt x="2027031" y="1721603"/>
                    <a:pt x="2028464" y="1722839"/>
                    <a:pt x="2029897" y="1724075"/>
                  </a:cubicBezTo>
                  <a:cubicBezTo>
                    <a:pt x="2034196" y="1729019"/>
                    <a:pt x="2054258" y="1715424"/>
                    <a:pt x="2058557" y="1720368"/>
                  </a:cubicBezTo>
                  <a:cubicBezTo>
                    <a:pt x="2064289" y="1727783"/>
                    <a:pt x="2070021" y="1735198"/>
                    <a:pt x="2075752" y="1741377"/>
                  </a:cubicBezTo>
                  <a:cubicBezTo>
                    <a:pt x="2078619" y="1743849"/>
                    <a:pt x="2082918" y="1745085"/>
                    <a:pt x="2084351" y="1747557"/>
                  </a:cubicBezTo>
                  <a:cubicBezTo>
                    <a:pt x="2085784" y="1753736"/>
                    <a:pt x="2088650" y="1756208"/>
                    <a:pt x="2095815" y="1756208"/>
                  </a:cubicBezTo>
                  <a:cubicBezTo>
                    <a:pt x="2100114" y="1756208"/>
                    <a:pt x="2104413" y="1757444"/>
                    <a:pt x="2107279" y="1759915"/>
                  </a:cubicBezTo>
                  <a:cubicBezTo>
                    <a:pt x="2114444" y="1763623"/>
                    <a:pt x="2120176" y="1767330"/>
                    <a:pt x="2125908" y="1771038"/>
                  </a:cubicBezTo>
                  <a:cubicBezTo>
                    <a:pt x="2133072" y="1774746"/>
                    <a:pt x="2140237" y="1778453"/>
                    <a:pt x="2143104" y="1784633"/>
                  </a:cubicBezTo>
                  <a:cubicBezTo>
                    <a:pt x="2144536" y="1787104"/>
                    <a:pt x="2145970" y="1788340"/>
                    <a:pt x="2147403" y="1789576"/>
                  </a:cubicBezTo>
                  <a:cubicBezTo>
                    <a:pt x="2153135" y="1794520"/>
                    <a:pt x="2158867" y="1798227"/>
                    <a:pt x="2164599" y="1803171"/>
                  </a:cubicBezTo>
                  <a:cubicBezTo>
                    <a:pt x="2173197" y="1809350"/>
                    <a:pt x="2180362" y="1816765"/>
                    <a:pt x="2188959" y="1822944"/>
                  </a:cubicBezTo>
                  <a:cubicBezTo>
                    <a:pt x="2191826" y="1824180"/>
                    <a:pt x="2194692" y="1826652"/>
                    <a:pt x="2197557" y="1827888"/>
                  </a:cubicBezTo>
                  <a:cubicBezTo>
                    <a:pt x="2203290" y="1830360"/>
                    <a:pt x="2209021" y="1832831"/>
                    <a:pt x="2213321" y="1836539"/>
                  </a:cubicBezTo>
                  <a:cubicBezTo>
                    <a:pt x="2217620" y="1840247"/>
                    <a:pt x="2237682" y="1818001"/>
                    <a:pt x="2240547" y="1822944"/>
                  </a:cubicBezTo>
                  <a:cubicBezTo>
                    <a:pt x="2240547" y="1824180"/>
                    <a:pt x="2241980" y="1824180"/>
                    <a:pt x="2243414" y="1824180"/>
                  </a:cubicBezTo>
                  <a:cubicBezTo>
                    <a:pt x="2252011" y="1830360"/>
                    <a:pt x="2260610" y="1827888"/>
                    <a:pt x="2269208" y="1825416"/>
                  </a:cubicBezTo>
                  <a:cubicBezTo>
                    <a:pt x="2272074" y="1824180"/>
                    <a:pt x="2274940" y="1822944"/>
                    <a:pt x="2276372" y="1824180"/>
                  </a:cubicBezTo>
                  <a:cubicBezTo>
                    <a:pt x="2286404" y="1827888"/>
                    <a:pt x="2293569" y="1836539"/>
                    <a:pt x="2306466" y="1837775"/>
                  </a:cubicBezTo>
                  <a:cubicBezTo>
                    <a:pt x="2306466" y="1837775"/>
                    <a:pt x="2307899" y="1837775"/>
                    <a:pt x="2307899" y="1839011"/>
                  </a:cubicBezTo>
                  <a:cubicBezTo>
                    <a:pt x="2310764" y="1846426"/>
                    <a:pt x="2319362" y="1846426"/>
                    <a:pt x="2326527" y="1847662"/>
                  </a:cubicBezTo>
                  <a:cubicBezTo>
                    <a:pt x="2330826" y="1847662"/>
                    <a:pt x="2335125" y="1848898"/>
                    <a:pt x="2337991" y="1850134"/>
                  </a:cubicBezTo>
                  <a:cubicBezTo>
                    <a:pt x="2346589" y="1853841"/>
                    <a:pt x="2355187" y="1858785"/>
                    <a:pt x="2365219" y="1861256"/>
                  </a:cubicBezTo>
                  <a:cubicBezTo>
                    <a:pt x="2378115" y="1864964"/>
                    <a:pt x="2391012" y="1867436"/>
                    <a:pt x="2401043" y="1873615"/>
                  </a:cubicBezTo>
                  <a:cubicBezTo>
                    <a:pt x="2402476" y="1873615"/>
                    <a:pt x="2403909" y="1873615"/>
                    <a:pt x="2403909" y="1874851"/>
                  </a:cubicBezTo>
                  <a:cubicBezTo>
                    <a:pt x="2408209" y="1877323"/>
                    <a:pt x="2415374" y="1878558"/>
                    <a:pt x="2418239" y="1882266"/>
                  </a:cubicBezTo>
                  <a:cubicBezTo>
                    <a:pt x="2422538" y="1889681"/>
                    <a:pt x="2434002" y="1888445"/>
                    <a:pt x="2439735" y="1894625"/>
                  </a:cubicBezTo>
                  <a:lnTo>
                    <a:pt x="2441167" y="1894625"/>
                  </a:lnTo>
                  <a:cubicBezTo>
                    <a:pt x="2446899" y="1894625"/>
                    <a:pt x="2452631" y="1895861"/>
                    <a:pt x="2459796" y="1895861"/>
                  </a:cubicBezTo>
                  <a:cubicBezTo>
                    <a:pt x="2462662" y="1894625"/>
                    <a:pt x="2466961" y="1892153"/>
                    <a:pt x="2469827" y="1892153"/>
                  </a:cubicBezTo>
                  <a:cubicBezTo>
                    <a:pt x="2482724" y="1895861"/>
                    <a:pt x="2495621" y="1895861"/>
                    <a:pt x="2504219" y="1885974"/>
                  </a:cubicBezTo>
                  <a:cubicBezTo>
                    <a:pt x="2505652" y="1884738"/>
                    <a:pt x="2508518" y="1884738"/>
                    <a:pt x="2511384" y="1884738"/>
                  </a:cubicBezTo>
                  <a:lnTo>
                    <a:pt x="2522848" y="1884738"/>
                  </a:lnTo>
                  <a:cubicBezTo>
                    <a:pt x="2535745" y="1882266"/>
                    <a:pt x="2547209" y="1879794"/>
                    <a:pt x="2560106" y="1878558"/>
                  </a:cubicBezTo>
                  <a:cubicBezTo>
                    <a:pt x="2565838" y="1877323"/>
                    <a:pt x="2573003" y="1879794"/>
                    <a:pt x="2578735" y="1881030"/>
                  </a:cubicBezTo>
                  <a:cubicBezTo>
                    <a:pt x="2584467" y="1882266"/>
                    <a:pt x="2590199" y="1882266"/>
                    <a:pt x="2595931" y="1882266"/>
                  </a:cubicBezTo>
                  <a:cubicBezTo>
                    <a:pt x="2603096" y="1882266"/>
                    <a:pt x="2608828" y="1879794"/>
                    <a:pt x="2615993" y="1879794"/>
                  </a:cubicBezTo>
                  <a:cubicBezTo>
                    <a:pt x="2621725" y="1878558"/>
                    <a:pt x="2628890" y="1878558"/>
                    <a:pt x="2634622" y="1877323"/>
                  </a:cubicBezTo>
                  <a:cubicBezTo>
                    <a:pt x="2647519" y="1874851"/>
                    <a:pt x="2658983" y="1872379"/>
                    <a:pt x="2671880" y="1871143"/>
                  </a:cubicBezTo>
                  <a:cubicBezTo>
                    <a:pt x="2680478" y="1829124"/>
                    <a:pt x="2679045" y="1779689"/>
                    <a:pt x="2679045" y="1729019"/>
                  </a:cubicBezTo>
                  <a:close/>
                </a:path>
              </a:pathLst>
            </a:custGeom>
            <a:blipFill>
              <a:blip r:embed="rId3"/>
              <a:stretch>
                <a:fillRect l="-47" t="-41495" r="-29" b="-41465"/>
              </a:stretch>
            </a:blipFill>
          </p:spPr>
          <p:txBody>
            <a:bodyPr/>
            <a:lstStyle/>
            <a:p>
              <a:endParaRPr lang="sr-Latn-RS"/>
            </a:p>
          </p:txBody>
        </p:sp>
      </p:grpSp>
      <p:grpSp>
        <p:nvGrpSpPr>
          <p:cNvPr id="5" name="Group 5"/>
          <p:cNvGrpSpPr/>
          <p:nvPr/>
        </p:nvGrpSpPr>
        <p:grpSpPr>
          <a:xfrm rot="1133140">
            <a:off x="-1065706" y="-1365753"/>
            <a:ext cx="4373259" cy="3629577"/>
            <a:chOff x="0" y="0"/>
            <a:chExt cx="1676892" cy="1391733"/>
          </a:xfrm>
        </p:grpSpPr>
        <p:sp>
          <p:nvSpPr>
            <p:cNvPr id="6" name="Freeform 6"/>
            <p:cNvSpPr/>
            <p:nvPr/>
          </p:nvSpPr>
          <p:spPr>
            <a:xfrm>
              <a:off x="-865" y="-1322"/>
              <a:ext cx="1676916" cy="1389541"/>
            </a:xfrm>
            <a:custGeom>
              <a:avLst/>
              <a:gdLst/>
              <a:ahLst/>
              <a:cxnLst/>
              <a:rect l="l" t="t" r="r" b="b"/>
              <a:pathLst>
                <a:path w="1676916" h="1389541">
                  <a:moveTo>
                    <a:pt x="1676860" y="1229632"/>
                  </a:moveTo>
                  <a:cubicBezTo>
                    <a:pt x="1675964" y="882577"/>
                    <a:pt x="1665203" y="413395"/>
                    <a:pt x="1665203" y="67218"/>
                  </a:cubicBezTo>
                  <a:cubicBezTo>
                    <a:pt x="1665203" y="61947"/>
                    <a:pt x="1666100" y="56675"/>
                    <a:pt x="1666100" y="52282"/>
                  </a:cubicBezTo>
                  <a:cubicBezTo>
                    <a:pt x="1665203" y="51403"/>
                    <a:pt x="1664306" y="51403"/>
                    <a:pt x="1663409" y="50525"/>
                  </a:cubicBezTo>
                  <a:cubicBezTo>
                    <a:pt x="1663409" y="50525"/>
                    <a:pt x="1662513" y="51403"/>
                    <a:pt x="1662513" y="52282"/>
                  </a:cubicBezTo>
                  <a:cubicBezTo>
                    <a:pt x="1660719" y="56675"/>
                    <a:pt x="1657132" y="56675"/>
                    <a:pt x="1653545" y="56675"/>
                  </a:cubicBezTo>
                  <a:cubicBezTo>
                    <a:pt x="1649062" y="55796"/>
                    <a:pt x="1644578" y="51403"/>
                    <a:pt x="1639198" y="53161"/>
                  </a:cubicBezTo>
                  <a:cubicBezTo>
                    <a:pt x="1637404" y="54039"/>
                    <a:pt x="1633817" y="52282"/>
                    <a:pt x="1632920" y="50525"/>
                  </a:cubicBezTo>
                  <a:cubicBezTo>
                    <a:pt x="1630230" y="47010"/>
                    <a:pt x="1626643" y="47010"/>
                    <a:pt x="1623056" y="48767"/>
                  </a:cubicBezTo>
                  <a:cubicBezTo>
                    <a:pt x="1621263" y="49646"/>
                    <a:pt x="1619469" y="48767"/>
                    <a:pt x="1617676" y="48767"/>
                  </a:cubicBezTo>
                  <a:cubicBezTo>
                    <a:pt x="1614986" y="48767"/>
                    <a:pt x="1611399" y="47889"/>
                    <a:pt x="1608709" y="47010"/>
                  </a:cubicBezTo>
                  <a:cubicBezTo>
                    <a:pt x="1607812" y="47010"/>
                    <a:pt x="1606018" y="46132"/>
                    <a:pt x="1605122" y="46132"/>
                  </a:cubicBezTo>
                  <a:cubicBezTo>
                    <a:pt x="1602431" y="45253"/>
                    <a:pt x="1599741" y="42617"/>
                    <a:pt x="1597051" y="46132"/>
                  </a:cubicBezTo>
                  <a:cubicBezTo>
                    <a:pt x="1597051" y="46132"/>
                    <a:pt x="1595258" y="46132"/>
                    <a:pt x="1594361" y="45253"/>
                  </a:cubicBezTo>
                  <a:cubicBezTo>
                    <a:pt x="1593464" y="43496"/>
                    <a:pt x="1592567" y="40860"/>
                    <a:pt x="1591671" y="39103"/>
                  </a:cubicBezTo>
                  <a:cubicBezTo>
                    <a:pt x="1589877" y="36467"/>
                    <a:pt x="1589877" y="32074"/>
                    <a:pt x="1587187" y="30316"/>
                  </a:cubicBezTo>
                  <a:cubicBezTo>
                    <a:pt x="1585394" y="29438"/>
                    <a:pt x="1584497" y="28559"/>
                    <a:pt x="1583600" y="26802"/>
                  </a:cubicBezTo>
                  <a:cubicBezTo>
                    <a:pt x="1583600" y="25923"/>
                    <a:pt x="1581807" y="25045"/>
                    <a:pt x="1581807" y="24166"/>
                  </a:cubicBezTo>
                  <a:lnTo>
                    <a:pt x="1579117" y="21530"/>
                  </a:lnTo>
                  <a:cubicBezTo>
                    <a:pt x="1578220" y="19773"/>
                    <a:pt x="1577323" y="17137"/>
                    <a:pt x="1575529" y="16259"/>
                  </a:cubicBezTo>
                  <a:cubicBezTo>
                    <a:pt x="1571943" y="13623"/>
                    <a:pt x="1571046" y="10108"/>
                    <a:pt x="1572839" y="5715"/>
                  </a:cubicBezTo>
                  <a:cubicBezTo>
                    <a:pt x="1570149" y="4836"/>
                    <a:pt x="1568356" y="3079"/>
                    <a:pt x="1565666" y="3079"/>
                  </a:cubicBezTo>
                  <a:cubicBezTo>
                    <a:pt x="1554905" y="3958"/>
                    <a:pt x="1543247" y="5715"/>
                    <a:pt x="1532486" y="6594"/>
                  </a:cubicBezTo>
                  <a:cubicBezTo>
                    <a:pt x="1530693" y="6594"/>
                    <a:pt x="1528003" y="7472"/>
                    <a:pt x="1527106" y="8351"/>
                  </a:cubicBezTo>
                  <a:cubicBezTo>
                    <a:pt x="1519932" y="12744"/>
                    <a:pt x="1512758" y="9230"/>
                    <a:pt x="1505584" y="8351"/>
                  </a:cubicBezTo>
                  <a:cubicBezTo>
                    <a:pt x="1500204" y="8351"/>
                    <a:pt x="1494823" y="5715"/>
                    <a:pt x="1489443" y="4836"/>
                  </a:cubicBezTo>
                  <a:cubicBezTo>
                    <a:pt x="1483166" y="3958"/>
                    <a:pt x="1477786" y="4836"/>
                    <a:pt x="1471508" y="3958"/>
                  </a:cubicBezTo>
                  <a:cubicBezTo>
                    <a:pt x="1470612" y="3958"/>
                    <a:pt x="1469715" y="3079"/>
                    <a:pt x="1468818" y="2201"/>
                  </a:cubicBezTo>
                  <a:cubicBezTo>
                    <a:pt x="1467025" y="-1218"/>
                    <a:pt x="1463438" y="52"/>
                    <a:pt x="1461644" y="1322"/>
                  </a:cubicBezTo>
                  <a:cubicBezTo>
                    <a:pt x="1458954" y="3079"/>
                    <a:pt x="1458057" y="5715"/>
                    <a:pt x="1456264" y="8351"/>
                  </a:cubicBezTo>
                  <a:cubicBezTo>
                    <a:pt x="1451780" y="9230"/>
                    <a:pt x="1445503" y="10108"/>
                    <a:pt x="1441019" y="12744"/>
                  </a:cubicBezTo>
                  <a:cubicBezTo>
                    <a:pt x="1437433" y="14501"/>
                    <a:pt x="1435639" y="15380"/>
                    <a:pt x="1432949" y="13623"/>
                  </a:cubicBezTo>
                  <a:lnTo>
                    <a:pt x="1432052" y="14501"/>
                  </a:lnTo>
                  <a:cubicBezTo>
                    <a:pt x="1433845" y="16259"/>
                    <a:pt x="1434742" y="18894"/>
                    <a:pt x="1436536" y="20652"/>
                  </a:cubicBezTo>
                  <a:cubicBezTo>
                    <a:pt x="1433845" y="21530"/>
                    <a:pt x="1430259" y="23287"/>
                    <a:pt x="1428465" y="22409"/>
                  </a:cubicBezTo>
                  <a:cubicBezTo>
                    <a:pt x="1423982" y="21530"/>
                    <a:pt x="1422188" y="23287"/>
                    <a:pt x="1418601" y="25045"/>
                  </a:cubicBezTo>
                  <a:cubicBezTo>
                    <a:pt x="1415014" y="27681"/>
                    <a:pt x="1410531" y="29438"/>
                    <a:pt x="1406944" y="31195"/>
                  </a:cubicBezTo>
                  <a:cubicBezTo>
                    <a:pt x="1406047" y="31195"/>
                    <a:pt x="1405150" y="31195"/>
                    <a:pt x="1404253" y="30316"/>
                  </a:cubicBezTo>
                  <a:cubicBezTo>
                    <a:pt x="1403357" y="30316"/>
                    <a:pt x="1402460" y="29438"/>
                    <a:pt x="1402460" y="29438"/>
                  </a:cubicBezTo>
                  <a:cubicBezTo>
                    <a:pt x="1397976" y="31195"/>
                    <a:pt x="1393492" y="32952"/>
                    <a:pt x="1389009" y="31195"/>
                  </a:cubicBezTo>
                  <a:cubicBezTo>
                    <a:pt x="1388112" y="31195"/>
                    <a:pt x="1388112" y="32074"/>
                    <a:pt x="1387215" y="32074"/>
                  </a:cubicBezTo>
                  <a:cubicBezTo>
                    <a:pt x="1381835" y="33831"/>
                    <a:pt x="1378248" y="39981"/>
                    <a:pt x="1371074" y="39981"/>
                  </a:cubicBezTo>
                  <a:cubicBezTo>
                    <a:pt x="1365694" y="39981"/>
                    <a:pt x="1360313" y="44374"/>
                    <a:pt x="1354933" y="44374"/>
                  </a:cubicBezTo>
                  <a:cubicBezTo>
                    <a:pt x="1348656" y="45253"/>
                    <a:pt x="1343276" y="47010"/>
                    <a:pt x="1337895" y="49646"/>
                  </a:cubicBezTo>
                  <a:cubicBezTo>
                    <a:pt x="1336102" y="50525"/>
                    <a:pt x="1334308" y="50525"/>
                    <a:pt x="1333411" y="50525"/>
                  </a:cubicBezTo>
                  <a:cubicBezTo>
                    <a:pt x="1328928" y="48767"/>
                    <a:pt x="1326237" y="51403"/>
                    <a:pt x="1324444" y="54039"/>
                  </a:cubicBezTo>
                  <a:cubicBezTo>
                    <a:pt x="1319960" y="60189"/>
                    <a:pt x="1312786" y="61947"/>
                    <a:pt x="1306509" y="63704"/>
                  </a:cubicBezTo>
                  <a:cubicBezTo>
                    <a:pt x="1298439" y="65461"/>
                    <a:pt x="1290368" y="66340"/>
                    <a:pt x="1282298" y="67218"/>
                  </a:cubicBezTo>
                  <a:cubicBezTo>
                    <a:pt x="1281401" y="67218"/>
                    <a:pt x="1280504" y="69854"/>
                    <a:pt x="1278711" y="70733"/>
                  </a:cubicBezTo>
                  <a:cubicBezTo>
                    <a:pt x="1277814" y="70733"/>
                    <a:pt x="1276917" y="69854"/>
                    <a:pt x="1276917" y="69854"/>
                  </a:cubicBezTo>
                  <a:cubicBezTo>
                    <a:pt x="1272433" y="75126"/>
                    <a:pt x="1269743" y="83034"/>
                    <a:pt x="1260776" y="82155"/>
                  </a:cubicBezTo>
                  <a:lnTo>
                    <a:pt x="1259879" y="82155"/>
                  </a:lnTo>
                  <a:cubicBezTo>
                    <a:pt x="1252705" y="86548"/>
                    <a:pt x="1245531" y="84791"/>
                    <a:pt x="1239254" y="83034"/>
                  </a:cubicBezTo>
                  <a:cubicBezTo>
                    <a:pt x="1237461" y="83034"/>
                    <a:pt x="1234771" y="81276"/>
                    <a:pt x="1233874" y="79519"/>
                  </a:cubicBezTo>
                  <a:cubicBezTo>
                    <a:pt x="1231184" y="74247"/>
                    <a:pt x="1224010" y="72490"/>
                    <a:pt x="1218629" y="74247"/>
                  </a:cubicBezTo>
                  <a:cubicBezTo>
                    <a:pt x="1214146" y="76005"/>
                    <a:pt x="1209662" y="76883"/>
                    <a:pt x="1205178" y="78641"/>
                  </a:cubicBezTo>
                  <a:cubicBezTo>
                    <a:pt x="1198005" y="80398"/>
                    <a:pt x="1191727" y="81276"/>
                    <a:pt x="1184554" y="77762"/>
                  </a:cubicBezTo>
                  <a:cubicBezTo>
                    <a:pt x="1177380" y="74247"/>
                    <a:pt x="1171999" y="76883"/>
                    <a:pt x="1168412" y="84791"/>
                  </a:cubicBezTo>
                  <a:cubicBezTo>
                    <a:pt x="1165722" y="90063"/>
                    <a:pt x="1158548" y="90941"/>
                    <a:pt x="1154065" y="86548"/>
                  </a:cubicBezTo>
                  <a:cubicBezTo>
                    <a:pt x="1151374" y="83912"/>
                    <a:pt x="1149581" y="84791"/>
                    <a:pt x="1146891" y="86548"/>
                  </a:cubicBezTo>
                  <a:lnTo>
                    <a:pt x="1141510" y="91820"/>
                  </a:lnTo>
                  <a:cubicBezTo>
                    <a:pt x="1140614" y="92698"/>
                    <a:pt x="1138820" y="92698"/>
                    <a:pt x="1137923" y="92698"/>
                  </a:cubicBezTo>
                  <a:lnTo>
                    <a:pt x="1132543" y="92698"/>
                  </a:lnTo>
                  <a:cubicBezTo>
                    <a:pt x="1128956" y="92698"/>
                    <a:pt x="1125369" y="91820"/>
                    <a:pt x="1121782" y="90941"/>
                  </a:cubicBezTo>
                  <a:cubicBezTo>
                    <a:pt x="1117299" y="90063"/>
                    <a:pt x="1113712" y="87427"/>
                    <a:pt x="1109228" y="86548"/>
                  </a:cubicBezTo>
                  <a:cubicBezTo>
                    <a:pt x="1102054" y="85669"/>
                    <a:pt x="1100261" y="79519"/>
                    <a:pt x="1097570" y="75126"/>
                  </a:cubicBezTo>
                  <a:cubicBezTo>
                    <a:pt x="1095777" y="72490"/>
                    <a:pt x="1092190" y="68976"/>
                    <a:pt x="1088603" y="69854"/>
                  </a:cubicBezTo>
                  <a:cubicBezTo>
                    <a:pt x="1085016" y="71612"/>
                    <a:pt x="1081429" y="69854"/>
                    <a:pt x="1078739" y="68976"/>
                  </a:cubicBezTo>
                  <a:cubicBezTo>
                    <a:pt x="1077842" y="68976"/>
                    <a:pt x="1076049" y="68097"/>
                    <a:pt x="1075152" y="68097"/>
                  </a:cubicBezTo>
                  <a:cubicBezTo>
                    <a:pt x="1068875" y="66340"/>
                    <a:pt x="1064391" y="69854"/>
                    <a:pt x="1059908" y="74247"/>
                  </a:cubicBezTo>
                  <a:lnTo>
                    <a:pt x="1056321" y="77762"/>
                  </a:lnTo>
                  <a:cubicBezTo>
                    <a:pt x="1055424" y="78641"/>
                    <a:pt x="1055424" y="80398"/>
                    <a:pt x="1054527" y="81276"/>
                  </a:cubicBezTo>
                  <a:cubicBezTo>
                    <a:pt x="1049147" y="85669"/>
                    <a:pt x="1043766" y="83912"/>
                    <a:pt x="1037489" y="81276"/>
                  </a:cubicBezTo>
                  <a:cubicBezTo>
                    <a:pt x="1032109" y="78641"/>
                    <a:pt x="1025832" y="81276"/>
                    <a:pt x="1024038" y="86548"/>
                  </a:cubicBezTo>
                  <a:cubicBezTo>
                    <a:pt x="1023141" y="90063"/>
                    <a:pt x="1022245" y="92698"/>
                    <a:pt x="1017761" y="94456"/>
                  </a:cubicBezTo>
                  <a:cubicBezTo>
                    <a:pt x="1013277" y="97092"/>
                    <a:pt x="1007897" y="98849"/>
                    <a:pt x="1007000" y="104999"/>
                  </a:cubicBezTo>
                  <a:cubicBezTo>
                    <a:pt x="1007000" y="105878"/>
                    <a:pt x="1006104" y="106756"/>
                    <a:pt x="1005207" y="106756"/>
                  </a:cubicBezTo>
                  <a:cubicBezTo>
                    <a:pt x="1002517" y="107635"/>
                    <a:pt x="1000723" y="108514"/>
                    <a:pt x="998033" y="109392"/>
                  </a:cubicBezTo>
                  <a:lnTo>
                    <a:pt x="989962" y="109392"/>
                  </a:lnTo>
                  <a:cubicBezTo>
                    <a:pt x="984582" y="108514"/>
                    <a:pt x="979202" y="106756"/>
                    <a:pt x="973821" y="105878"/>
                  </a:cubicBezTo>
                  <a:cubicBezTo>
                    <a:pt x="967544" y="104999"/>
                    <a:pt x="962164" y="108514"/>
                    <a:pt x="955886" y="109392"/>
                  </a:cubicBezTo>
                  <a:lnTo>
                    <a:pt x="954990" y="110271"/>
                  </a:lnTo>
                  <a:cubicBezTo>
                    <a:pt x="953196" y="112907"/>
                    <a:pt x="950506" y="112028"/>
                    <a:pt x="948713" y="110271"/>
                  </a:cubicBezTo>
                  <a:cubicBezTo>
                    <a:pt x="945126" y="106756"/>
                    <a:pt x="938848" y="105878"/>
                    <a:pt x="934365" y="107635"/>
                  </a:cubicBezTo>
                  <a:cubicBezTo>
                    <a:pt x="928984" y="110271"/>
                    <a:pt x="923604" y="112028"/>
                    <a:pt x="918224" y="113785"/>
                  </a:cubicBezTo>
                  <a:cubicBezTo>
                    <a:pt x="916430" y="113785"/>
                    <a:pt x="914637" y="112907"/>
                    <a:pt x="913740" y="112907"/>
                  </a:cubicBezTo>
                  <a:cubicBezTo>
                    <a:pt x="911947" y="112907"/>
                    <a:pt x="909256" y="112028"/>
                    <a:pt x="908360" y="112907"/>
                  </a:cubicBezTo>
                  <a:cubicBezTo>
                    <a:pt x="901186" y="118178"/>
                    <a:pt x="894012" y="116421"/>
                    <a:pt x="887735" y="112907"/>
                  </a:cubicBezTo>
                  <a:cubicBezTo>
                    <a:pt x="884148" y="111149"/>
                    <a:pt x="878767" y="109392"/>
                    <a:pt x="876974" y="104120"/>
                  </a:cubicBezTo>
                  <a:cubicBezTo>
                    <a:pt x="876077" y="100606"/>
                    <a:pt x="872490" y="97092"/>
                    <a:pt x="869800" y="94456"/>
                  </a:cubicBezTo>
                  <a:cubicBezTo>
                    <a:pt x="865316" y="90063"/>
                    <a:pt x="860833" y="83912"/>
                    <a:pt x="852762" y="83912"/>
                  </a:cubicBezTo>
                  <a:cubicBezTo>
                    <a:pt x="850969" y="83912"/>
                    <a:pt x="849175" y="80398"/>
                    <a:pt x="848278" y="81276"/>
                  </a:cubicBezTo>
                  <a:cubicBezTo>
                    <a:pt x="844691" y="82155"/>
                    <a:pt x="844691" y="80398"/>
                    <a:pt x="842898" y="78641"/>
                  </a:cubicBezTo>
                  <a:cubicBezTo>
                    <a:pt x="841105" y="76883"/>
                    <a:pt x="838414" y="75126"/>
                    <a:pt x="836621" y="72490"/>
                  </a:cubicBezTo>
                  <a:cubicBezTo>
                    <a:pt x="833931" y="68976"/>
                    <a:pt x="831240" y="64583"/>
                    <a:pt x="828550" y="61068"/>
                  </a:cubicBezTo>
                  <a:cubicBezTo>
                    <a:pt x="825860" y="57554"/>
                    <a:pt x="824067" y="53161"/>
                    <a:pt x="821376" y="49646"/>
                  </a:cubicBezTo>
                  <a:cubicBezTo>
                    <a:pt x="820480" y="48767"/>
                    <a:pt x="817789" y="47889"/>
                    <a:pt x="816893" y="48767"/>
                  </a:cubicBezTo>
                  <a:lnTo>
                    <a:pt x="806132" y="54039"/>
                  </a:lnTo>
                  <a:cubicBezTo>
                    <a:pt x="804338" y="54918"/>
                    <a:pt x="803442" y="56675"/>
                    <a:pt x="802545" y="58432"/>
                  </a:cubicBezTo>
                  <a:lnTo>
                    <a:pt x="801648" y="57554"/>
                  </a:lnTo>
                  <a:cubicBezTo>
                    <a:pt x="802545" y="54918"/>
                    <a:pt x="803442" y="52282"/>
                    <a:pt x="804338" y="51403"/>
                  </a:cubicBezTo>
                  <a:lnTo>
                    <a:pt x="793578" y="48767"/>
                  </a:lnTo>
                  <a:cubicBezTo>
                    <a:pt x="790887" y="47889"/>
                    <a:pt x="786404" y="47889"/>
                    <a:pt x="784610" y="47889"/>
                  </a:cubicBezTo>
                  <a:lnTo>
                    <a:pt x="770263" y="47889"/>
                  </a:lnTo>
                  <a:cubicBezTo>
                    <a:pt x="764882" y="47889"/>
                    <a:pt x="760398" y="47010"/>
                    <a:pt x="755018" y="47889"/>
                  </a:cubicBezTo>
                  <a:cubicBezTo>
                    <a:pt x="751431" y="48767"/>
                    <a:pt x="748741" y="47010"/>
                    <a:pt x="746051" y="45253"/>
                  </a:cubicBezTo>
                  <a:cubicBezTo>
                    <a:pt x="738877" y="39981"/>
                    <a:pt x="731703" y="33831"/>
                    <a:pt x="721839" y="36467"/>
                  </a:cubicBezTo>
                  <a:cubicBezTo>
                    <a:pt x="720942" y="36467"/>
                    <a:pt x="719149" y="35588"/>
                    <a:pt x="718252" y="34710"/>
                  </a:cubicBezTo>
                  <a:cubicBezTo>
                    <a:pt x="715562" y="33831"/>
                    <a:pt x="713768" y="32074"/>
                    <a:pt x="710181" y="30316"/>
                  </a:cubicBezTo>
                  <a:cubicBezTo>
                    <a:pt x="710181" y="32952"/>
                    <a:pt x="710181" y="33831"/>
                    <a:pt x="711078" y="35588"/>
                  </a:cubicBezTo>
                  <a:cubicBezTo>
                    <a:pt x="709285" y="37345"/>
                    <a:pt x="708388" y="36467"/>
                    <a:pt x="707491" y="35588"/>
                  </a:cubicBezTo>
                  <a:cubicBezTo>
                    <a:pt x="706594" y="36467"/>
                    <a:pt x="705698" y="38224"/>
                    <a:pt x="704801" y="38224"/>
                  </a:cubicBezTo>
                  <a:cubicBezTo>
                    <a:pt x="700317" y="39981"/>
                    <a:pt x="695834" y="40860"/>
                    <a:pt x="691350" y="42617"/>
                  </a:cubicBezTo>
                  <a:cubicBezTo>
                    <a:pt x="689557" y="43496"/>
                    <a:pt x="687763" y="44374"/>
                    <a:pt x="686866" y="45253"/>
                  </a:cubicBezTo>
                  <a:cubicBezTo>
                    <a:pt x="683279" y="47889"/>
                    <a:pt x="680589" y="52282"/>
                    <a:pt x="674312" y="51403"/>
                  </a:cubicBezTo>
                  <a:cubicBezTo>
                    <a:pt x="673415" y="51403"/>
                    <a:pt x="671622" y="53161"/>
                    <a:pt x="669828" y="53161"/>
                  </a:cubicBezTo>
                  <a:cubicBezTo>
                    <a:pt x="668035" y="54039"/>
                    <a:pt x="665345" y="54039"/>
                    <a:pt x="663551" y="54918"/>
                  </a:cubicBezTo>
                  <a:lnTo>
                    <a:pt x="661758" y="54918"/>
                  </a:lnTo>
                  <a:cubicBezTo>
                    <a:pt x="656377" y="56675"/>
                    <a:pt x="651894" y="58432"/>
                    <a:pt x="646513" y="59311"/>
                  </a:cubicBezTo>
                  <a:lnTo>
                    <a:pt x="642926" y="59311"/>
                  </a:lnTo>
                  <a:cubicBezTo>
                    <a:pt x="638443" y="59311"/>
                    <a:pt x="634856" y="58432"/>
                    <a:pt x="630372" y="58432"/>
                  </a:cubicBezTo>
                  <a:cubicBezTo>
                    <a:pt x="625888" y="58432"/>
                    <a:pt x="621405" y="60189"/>
                    <a:pt x="616921" y="60189"/>
                  </a:cubicBezTo>
                  <a:cubicBezTo>
                    <a:pt x="611541" y="60189"/>
                    <a:pt x="605264" y="60189"/>
                    <a:pt x="600780" y="56675"/>
                  </a:cubicBezTo>
                  <a:cubicBezTo>
                    <a:pt x="599883" y="55796"/>
                    <a:pt x="597193" y="55796"/>
                    <a:pt x="595399" y="56675"/>
                  </a:cubicBezTo>
                  <a:cubicBezTo>
                    <a:pt x="589122" y="57554"/>
                    <a:pt x="582845" y="58432"/>
                    <a:pt x="577465" y="60189"/>
                  </a:cubicBezTo>
                  <a:cubicBezTo>
                    <a:pt x="572084" y="61947"/>
                    <a:pt x="569394" y="60189"/>
                    <a:pt x="567601" y="55796"/>
                  </a:cubicBezTo>
                  <a:cubicBezTo>
                    <a:pt x="566704" y="54039"/>
                    <a:pt x="564911" y="52282"/>
                    <a:pt x="563117" y="50525"/>
                  </a:cubicBezTo>
                  <a:cubicBezTo>
                    <a:pt x="560427" y="48767"/>
                    <a:pt x="557737" y="46132"/>
                    <a:pt x="555046" y="46132"/>
                  </a:cubicBezTo>
                  <a:cubicBezTo>
                    <a:pt x="548769" y="46132"/>
                    <a:pt x="545182" y="42617"/>
                    <a:pt x="540699" y="39981"/>
                  </a:cubicBezTo>
                  <a:cubicBezTo>
                    <a:pt x="533525" y="35588"/>
                    <a:pt x="527248" y="30316"/>
                    <a:pt x="518280" y="31195"/>
                  </a:cubicBezTo>
                  <a:lnTo>
                    <a:pt x="518280" y="26802"/>
                  </a:lnTo>
                  <a:cubicBezTo>
                    <a:pt x="520074" y="26802"/>
                    <a:pt x="521867" y="26802"/>
                    <a:pt x="523661" y="25923"/>
                  </a:cubicBezTo>
                  <a:cubicBezTo>
                    <a:pt x="520971" y="24166"/>
                    <a:pt x="520971" y="21530"/>
                    <a:pt x="519177" y="19773"/>
                  </a:cubicBezTo>
                  <a:cubicBezTo>
                    <a:pt x="515590" y="17137"/>
                    <a:pt x="512003" y="16259"/>
                    <a:pt x="508416" y="14501"/>
                  </a:cubicBezTo>
                  <a:cubicBezTo>
                    <a:pt x="505726" y="13623"/>
                    <a:pt x="502139" y="13623"/>
                    <a:pt x="503933" y="18016"/>
                  </a:cubicBezTo>
                  <a:cubicBezTo>
                    <a:pt x="499449" y="18894"/>
                    <a:pt x="495862" y="18894"/>
                    <a:pt x="494069" y="20652"/>
                  </a:cubicBezTo>
                  <a:cubicBezTo>
                    <a:pt x="490482" y="23287"/>
                    <a:pt x="486895" y="21530"/>
                    <a:pt x="484204" y="19773"/>
                  </a:cubicBezTo>
                  <a:cubicBezTo>
                    <a:pt x="482411" y="18894"/>
                    <a:pt x="480617" y="18016"/>
                    <a:pt x="478824" y="18894"/>
                  </a:cubicBezTo>
                  <a:cubicBezTo>
                    <a:pt x="468063" y="24166"/>
                    <a:pt x="457302" y="21530"/>
                    <a:pt x="446542" y="21530"/>
                  </a:cubicBezTo>
                  <a:cubicBezTo>
                    <a:pt x="444748" y="21530"/>
                    <a:pt x="442955" y="20652"/>
                    <a:pt x="440264" y="20652"/>
                  </a:cubicBezTo>
                  <a:cubicBezTo>
                    <a:pt x="436678" y="19773"/>
                    <a:pt x="433987" y="18016"/>
                    <a:pt x="430400" y="17137"/>
                  </a:cubicBezTo>
                  <a:cubicBezTo>
                    <a:pt x="426813" y="16259"/>
                    <a:pt x="422330" y="15380"/>
                    <a:pt x="418743" y="14501"/>
                  </a:cubicBezTo>
                  <a:lnTo>
                    <a:pt x="416053" y="14501"/>
                  </a:lnTo>
                  <a:cubicBezTo>
                    <a:pt x="409776" y="14501"/>
                    <a:pt x="403498" y="15380"/>
                    <a:pt x="398118" y="15380"/>
                  </a:cubicBezTo>
                  <a:cubicBezTo>
                    <a:pt x="393634" y="15380"/>
                    <a:pt x="389151" y="13623"/>
                    <a:pt x="383770" y="12744"/>
                  </a:cubicBezTo>
                  <a:cubicBezTo>
                    <a:pt x="382874" y="5715"/>
                    <a:pt x="375700" y="7472"/>
                    <a:pt x="371216" y="3958"/>
                  </a:cubicBezTo>
                  <a:cubicBezTo>
                    <a:pt x="370319" y="3079"/>
                    <a:pt x="368526" y="3958"/>
                    <a:pt x="367629" y="3958"/>
                  </a:cubicBezTo>
                  <a:cubicBezTo>
                    <a:pt x="362249" y="3079"/>
                    <a:pt x="358662" y="5715"/>
                    <a:pt x="356868" y="10108"/>
                  </a:cubicBezTo>
                  <a:cubicBezTo>
                    <a:pt x="354178" y="14501"/>
                    <a:pt x="347004" y="16259"/>
                    <a:pt x="349694" y="23287"/>
                  </a:cubicBezTo>
                  <a:cubicBezTo>
                    <a:pt x="350591" y="24166"/>
                    <a:pt x="352385" y="25045"/>
                    <a:pt x="353281" y="26802"/>
                  </a:cubicBezTo>
                  <a:cubicBezTo>
                    <a:pt x="353281" y="29438"/>
                    <a:pt x="352385" y="31195"/>
                    <a:pt x="349694" y="30316"/>
                  </a:cubicBezTo>
                  <a:cubicBezTo>
                    <a:pt x="348798" y="30316"/>
                    <a:pt x="347901" y="32074"/>
                    <a:pt x="347004" y="32952"/>
                  </a:cubicBezTo>
                  <a:cubicBezTo>
                    <a:pt x="346107" y="33831"/>
                    <a:pt x="346107" y="35588"/>
                    <a:pt x="345211" y="35588"/>
                  </a:cubicBezTo>
                  <a:cubicBezTo>
                    <a:pt x="339830" y="37345"/>
                    <a:pt x="336243" y="41738"/>
                    <a:pt x="329966" y="40860"/>
                  </a:cubicBezTo>
                  <a:lnTo>
                    <a:pt x="328173" y="40860"/>
                  </a:lnTo>
                  <a:cubicBezTo>
                    <a:pt x="322792" y="45253"/>
                    <a:pt x="317412" y="44374"/>
                    <a:pt x="311135" y="43496"/>
                  </a:cubicBezTo>
                  <a:cubicBezTo>
                    <a:pt x="308445" y="42617"/>
                    <a:pt x="304858" y="43496"/>
                    <a:pt x="301271" y="43496"/>
                  </a:cubicBezTo>
                  <a:cubicBezTo>
                    <a:pt x="298581" y="43496"/>
                    <a:pt x="295890" y="43496"/>
                    <a:pt x="293200" y="41738"/>
                  </a:cubicBezTo>
                  <a:cubicBezTo>
                    <a:pt x="289613" y="39981"/>
                    <a:pt x="286026" y="37345"/>
                    <a:pt x="282439" y="35588"/>
                  </a:cubicBezTo>
                  <a:cubicBezTo>
                    <a:pt x="278852" y="33831"/>
                    <a:pt x="274369" y="33831"/>
                    <a:pt x="274369" y="27681"/>
                  </a:cubicBezTo>
                  <a:cubicBezTo>
                    <a:pt x="274369" y="26802"/>
                    <a:pt x="272575" y="25923"/>
                    <a:pt x="272575" y="25045"/>
                  </a:cubicBezTo>
                  <a:cubicBezTo>
                    <a:pt x="266298" y="30316"/>
                    <a:pt x="260918" y="34710"/>
                    <a:pt x="255537" y="39103"/>
                  </a:cubicBezTo>
                  <a:cubicBezTo>
                    <a:pt x="252847" y="41738"/>
                    <a:pt x="249260" y="45253"/>
                    <a:pt x="251054" y="49646"/>
                  </a:cubicBezTo>
                  <a:cubicBezTo>
                    <a:pt x="251054" y="50525"/>
                    <a:pt x="250157" y="51403"/>
                    <a:pt x="250157" y="52282"/>
                  </a:cubicBezTo>
                  <a:cubicBezTo>
                    <a:pt x="249260" y="54039"/>
                    <a:pt x="248363" y="55796"/>
                    <a:pt x="246570" y="56675"/>
                  </a:cubicBezTo>
                  <a:cubicBezTo>
                    <a:pt x="244777" y="59311"/>
                    <a:pt x="242983" y="61947"/>
                    <a:pt x="241190" y="65461"/>
                  </a:cubicBezTo>
                  <a:lnTo>
                    <a:pt x="235809" y="70733"/>
                  </a:lnTo>
                  <a:cubicBezTo>
                    <a:pt x="234016" y="73369"/>
                    <a:pt x="232222" y="76005"/>
                    <a:pt x="229532" y="77762"/>
                  </a:cubicBezTo>
                  <a:cubicBezTo>
                    <a:pt x="223255" y="83034"/>
                    <a:pt x="216978" y="88305"/>
                    <a:pt x="209804" y="93577"/>
                  </a:cubicBezTo>
                  <a:cubicBezTo>
                    <a:pt x="206217" y="97092"/>
                    <a:pt x="201733" y="99727"/>
                    <a:pt x="198146" y="103242"/>
                  </a:cubicBezTo>
                  <a:cubicBezTo>
                    <a:pt x="191869" y="108514"/>
                    <a:pt x="184695" y="112907"/>
                    <a:pt x="181108" y="120814"/>
                  </a:cubicBezTo>
                  <a:cubicBezTo>
                    <a:pt x="181108" y="121693"/>
                    <a:pt x="179315" y="122571"/>
                    <a:pt x="178418" y="123450"/>
                  </a:cubicBezTo>
                  <a:cubicBezTo>
                    <a:pt x="173935" y="126965"/>
                    <a:pt x="166761" y="126965"/>
                    <a:pt x="166761" y="133994"/>
                  </a:cubicBezTo>
                  <a:cubicBezTo>
                    <a:pt x="159587" y="133994"/>
                    <a:pt x="156000" y="139265"/>
                    <a:pt x="152413" y="143658"/>
                  </a:cubicBezTo>
                  <a:cubicBezTo>
                    <a:pt x="149723" y="147173"/>
                    <a:pt x="147033" y="151566"/>
                    <a:pt x="143446" y="154202"/>
                  </a:cubicBezTo>
                  <a:cubicBezTo>
                    <a:pt x="139859" y="155959"/>
                    <a:pt x="135375" y="155080"/>
                    <a:pt x="130891" y="155080"/>
                  </a:cubicBezTo>
                  <a:cubicBezTo>
                    <a:pt x="129098" y="155080"/>
                    <a:pt x="127304" y="155080"/>
                    <a:pt x="127304" y="155959"/>
                  </a:cubicBezTo>
                  <a:cubicBezTo>
                    <a:pt x="123717" y="159473"/>
                    <a:pt x="119234" y="162109"/>
                    <a:pt x="116544" y="166502"/>
                  </a:cubicBezTo>
                  <a:cubicBezTo>
                    <a:pt x="113853" y="170896"/>
                    <a:pt x="111163" y="173531"/>
                    <a:pt x="106680" y="174410"/>
                  </a:cubicBezTo>
                  <a:cubicBezTo>
                    <a:pt x="102196" y="175289"/>
                    <a:pt x="97712" y="179682"/>
                    <a:pt x="91435" y="177046"/>
                  </a:cubicBezTo>
                  <a:cubicBezTo>
                    <a:pt x="86055" y="175289"/>
                    <a:pt x="79778" y="177046"/>
                    <a:pt x="76191" y="173531"/>
                  </a:cubicBezTo>
                  <a:cubicBezTo>
                    <a:pt x="69017" y="174410"/>
                    <a:pt x="63636" y="176167"/>
                    <a:pt x="57359" y="177046"/>
                  </a:cubicBezTo>
                  <a:cubicBezTo>
                    <a:pt x="50185" y="178803"/>
                    <a:pt x="42115" y="177924"/>
                    <a:pt x="35838" y="183196"/>
                  </a:cubicBezTo>
                  <a:cubicBezTo>
                    <a:pt x="30457" y="187589"/>
                    <a:pt x="25973" y="191982"/>
                    <a:pt x="17903" y="191104"/>
                  </a:cubicBezTo>
                  <a:cubicBezTo>
                    <a:pt x="18800" y="196376"/>
                    <a:pt x="19696" y="200769"/>
                    <a:pt x="20593" y="206040"/>
                  </a:cubicBezTo>
                  <a:cubicBezTo>
                    <a:pt x="22387" y="220098"/>
                    <a:pt x="24180" y="234156"/>
                    <a:pt x="25077" y="248214"/>
                  </a:cubicBezTo>
                  <a:cubicBezTo>
                    <a:pt x="27767" y="265786"/>
                    <a:pt x="28664" y="282480"/>
                    <a:pt x="26870" y="299174"/>
                  </a:cubicBezTo>
                  <a:cubicBezTo>
                    <a:pt x="25077" y="322897"/>
                    <a:pt x="17006" y="1134741"/>
                    <a:pt x="8936" y="1156707"/>
                  </a:cubicBezTo>
                  <a:lnTo>
                    <a:pt x="865" y="1175158"/>
                  </a:lnTo>
                  <a:cubicBezTo>
                    <a:pt x="-1675" y="1179551"/>
                    <a:pt x="1762" y="1182186"/>
                    <a:pt x="6245" y="1183065"/>
                  </a:cubicBezTo>
                  <a:cubicBezTo>
                    <a:pt x="11626" y="1183944"/>
                    <a:pt x="13419" y="1187458"/>
                    <a:pt x="15213" y="1191851"/>
                  </a:cubicBezTo>
                  <a:cubicBezTo>
                    <a:pt x="17006" y="1198880"/>
                    <a:pt x="14316" y="1205909"/>
                    <a:pt x="17903" y="1212938"/>
                  </a:cubicBezTo>
                  <a:cubicBezTo>
                    <a:pt x="19696" y="1216453"/>
                    <a:pt x="17903" y="1222603"/>
                    <a:pt x="17006" y="1227875"/>
                  </a:cubicBezTo>
                  <a:cubicBezTo>
                    <a:pt x="16109" y="1234904"/>
                    <a:pt x="17903" y="1241933"/>
                    <a:pt x="20593" y="1248083"/>
                  </a:cubicBezTo>
                  <a:cubicBezTo>
                    <a:pt x="26870" y="1258626"/>
                    <a:pt x="27767" y="1270927"/>
                    <a:pt x="27767" y="1282349"/>
                  </a:cubicBezTo>
                  <a:cubicBezTo>
                    <a:pt x="27767" y="1284985"/>
                    <a:pt x="28664" y="1287621"/>
                    <a:pt x="29560" y="1289378"/>
                  </a:cubicBezTo>
                  <a:cubicBezTo>
                    <a:pt x="31354" y="1291135"/>
                    <a:pt x="34941" y="1292892"/>
                    <a:pt x="38528" y="1293771"/>
                  </a:cubicBezTo>
                  <a:lnTo>
                    <a:pt x="60049" y="1304315"/>
                  </a:lnTo>
                  <a:cubicBezTo>
                    <a:pt x="69913" y="1309586"/>
                    <a:pt x="77984" y="1308708"/>
                    <a:pt x="86951" y="1302557"/>
                  </a:cubicBezTo>
                  <a:cubicBezTo>
                    <a:pt x="87848" y="1301679"/>
                    <a:pt x="90538" y="1300800"/>
                    <a:pt x="91435" y="1300800"/>
                  </a:cubicBezTo>
                  <a:cubicBezTo>
                    <a:pt x="97712" y="1301679"/>
                    <a:pt x="103989" y="1301679"/>
                    <a:pt x="109370" y="1306950"/>
                  </a:cubicBezTo>
                  <a:cubicBezTo>
                    <a:pt x="115647" y="1312222"/>
                    <a:pt x="124614" y="1315737"/>
                    <a:pt x="131788" y="1320130"/>
                  </a:cubicBezTo>
                  <a:cubicBezTo>
                    <a:pt x="136272" y="1322765"/>
                    <a:pt x="141652" y="1326280"/>
                    <a:pt x="144342" y="1329794"/>
                  </a:cubicBezTo>
                  <a:cubicBezTo>
                    <a:pt x="146136" y="1331552"/>
                    <a:pt x="147929" y="1333309"/>
                    <a:pt x="149723" y="1334188"/>
                  </a:cubicBezTo>
                  <a:cubicBezTo>
                    <a:pt x="159587" y="1337702"/>
                    <a:pt x="164967" y="1346488"/>
                    <a:pt x="171244" y="1353517"/>
                  </a:cubicBezTo>
                  <a:cubicBezTo>
                    <a:pt x="176625" y="1359668"/>
                    <a:pt x="183799" y="1363182"/>
                    <a:pt x="191869" y="1364061"/>
                  </a:cubicBezTo>
                  <a:cubicBezTo>
                    <a:pt x="200837" y="1365818"/>
                    <a:pt x="209804" y="1366697"/>
                    <a:pt x="218771" y="1368454"/>
                  </a:cubicBezTo>
                  <a:cubicBezTo>
                    <a:pt x="222358" y="1369332"/>
                    <a:pt x="226842" y="1370211"/>
                    <a:pt x="230429" y="1371968"/>
                  </a:cubicBezTo>
                  <a:cubicBezTo>
                    <a:pt x="234912" y="1373725"/>
                    <a:pt x="239396" y="1373725"/>
                    <a:pt x="242983" y="1376361"/>
                  </a:cubicBezTo>
                  <a:cubicBezTo>
                    <a:pt x="248363" y="1380754"/>
                    <a:pt x="253744" y="1383390"/>
                    <a:pt x="260918" y="1381633"/>
                  </a:cubicBezTo>
                  <a:cubicBezTo>
                    <a:pt x="263608" y="1380754"/>
                    <a:pt x="267195" y="1382512"/>
                    <a:pt x="269885" y="1383390"/>
                  </a:cubicBezTo>
                  <a:cubicBezTo>
                    <a:pt x="270782" y="1383390"/>
                    <a:pt x="271679" y="1384269"/>
                    <a:pt x="272575" y="1384269"/>
                  </a:cubicBezTo>
                  <a:cubicBezTo>
                    <a:pt x="282439" y="1385148"/>
                    <a:pt x="291407" y="1383390"/>
                    <a:pt x="300374" y="1381633"/>
                  </a:cubicBezTo>
                  <a:cubicBezTo>
                    <a:pt x="303961" y="1380754"/>
                    <a:pt x="307548" y="1379876"/>
                    <a:pt x="311135" y="1378119"/>
                  </a:cubicBezTo>
                  <a:cubicBezTo>
                    <a:pt x="320999" y="1373725"/>
                    <a:pt x="330863" y="1369332"/>
                    <a:pt x="339830" y="1364061"/>
                  </a:cubicBezTo>
                  <a:cubicBezTo>
                    <a:pt x="346107" y="1360546"/>
                    <a:pt x="352385" y="1357032"/>
                    <a:pt x="359558" y="1360546"/>
                  </a:cubicBezTo>
                  <a:lnTo>
                    <a:pt x="363145" y="1360546"/>
                  </a:lnTo>
                  <a:cubicBezTo>
                    <a:pt x="369423" y="1360546"/>
                    <a:pt x="375700" y="1359668"/>
                    <a:pt x="381080" y="1358789"/>
                  </a:cubicBezTo>
                  <a:cubicBezTo>
                    <a:pt x="381977" y="1358789"/>
                    <a:pt x="383770" y="1358789"/>
                    <a:pt x="383770" y="1357910"/>
                  </a:cubicBezTo>
                  <a:cubicBezTo>
                    <a:pt x="386460" y="1354396"/>
                    <a:pt x="390944" y="1354396"/>
                    <a:pt x="395428" y="1353517"/>
                  </a:cubicBezTo>
                  <a:cubicBezTo>
                    <a:pt x="402602" y="1352639"/>
                    <a:pt x="409776" y="1352639"/>
                    <a:pt x="415156" y="1348246"/>
                  </a:cubicBezTo>
                  <a:cubicBezTo>
                    <a:pt x="420536" y="1344731"/>
                    <a:pt x="425917" y="1343852"/>
                    <a:pt x="432194" y="1342974"/>
                  </a:cubicBezTo>
                  <a:cubicBezTo>
                    <a:pt x="433091" y="1342974"/>
                    <a:pt x="434884" y="1342095"/>
                    <a:pt x="435781" y="1342095"/>
                  </a:cubicBezTo>
                  <a:cubicBezTo>
                    <a:pt x="440264" y="1341217"/>
                    <a:pt x="444748" y="1338581"/>
                    <a:pt x="448335" y="1339459"/>
                  </a:cubicBezTo>
                  <a:cubicBezTo>
                    <a:pt x="456406" y="1341217"/>
                    <a:pt x="459993" y="1338581"/>
                    <a:pt x="465373" y="1331552"/>
                  </a:cubicBezTo>
                  <a:cubicBezTo>
                    <a:pt x="466270" y="1329794"/>
                    <a:pt x="468960" y="1328916"/>
                    <a:pt x="470753" y="1328037"/>
                  </a:cubicBezTo>
                  <a:cubicBezTo>
                    <a:pt x="475237" y="1327159"/>
                    <a:pt x="479721" y="1328037"/>
                    <a:pt x="484204" y="1327159"/>
                  </a:cubicBezTo>
                  <a:cubicBezTo>
                    <a:pt x="486895" y="1327159"/>
                    <a:pt x="489585" y="1324523"/>
                    <a:pt x="491378" y="1324523"/>
                  </a:cubicBezTo>
                  <a:cubicBezTo>
                    <a:pt x="498552" y="1325401"/>
                    <a:pt x="506623" y="1322765"/>
                    <a:pt x="512900" y="1327159"/>
                  </a:cubicBezTo>
                  <a:cubicBezTo>
                    <a:pt x="513797" y="1328037"/>
                    <a:pt x="515590" y="1328037"/>
                    <a:pt x="517384" y="1328037"/>
                  </a:cubicBezTo>
                  <a:cubicBezTo>
                    <a:pt x="529041" y="1328916"/>
                    <a:pt x="538905" y="1332430"/>
                    <a:pt x="546976" y="1339459"/>
                  </a:cubicBezTo>
                  <a:cubicBezTo>
                    <a:pt x="549666" y="1342095"/>
                    <a:pt x="553253" y="1343852"/>
                    <a:pt x="555943" y="1345610"/>
                  </a:cubicBezTo>
                  <a:cubicBezTo>
                    <a:pt x="558633" y="1347367"/>
                    <a:pt x="562220" y="1347367"/>
                    <a:pt x="564911" y="1348246"/>
                  </a:cubicBezTo>
                  <a:cubicBezTo>
                    <a:pt x="567601" y="1349124"/>
                    <a:pt x="569394" y="1350003"/>
                    <a:pt x="572084" y="1350003"/>
                  </a:cubicBezTo>
                  <a:cubicBezTo>
                    <a:pt x="576568" y="1350003"/>
                    <a:pt x="580155" y="1351760"/>
                    <a:pt x="582845" y="1355275"/>
                  </a:cubicBezTo>
                  <a:cubicBezTo>
                    <a:pt x="583742" y="1356153"/>
                    <a:pt x="584639" y="1357032"/>
                    <a:pt x="585535" y="1358789"/>
                  </a:cubicBezTo>
                  <a:cubicBezTo>
                    <a:pt x="584639" y="1361425"/>
                    <a:pt x="590019" y="1368454"/>
                    <a:pt x="593606" y="1368454"/>
                  </a:cubicBezTo>
                  <a:cubicBezTo>
                    <a:pt x="599883" y="1368454"/>
                    <a:pt x="606160" y="1370211"/>
                    <a:pt x="611541" y="1374604"/>
                  </a:cubicBezTo>
                  <a:cubicBezTo>
                    <a:pt x="612437" y="1375483"/>
                    <a:pt x="614231" y="1375483"/>
                    <a:pt x="616024" y="1374604"/>
                  </a:cubicBezTo>
                  <a:cubicBezTo>
                    <a:pt x="618715" y="1373725"/>
                    <a:pt x="620508" y="1373725"/>
                    <a:pt x="622301" y="1376361"/>
                  </a:cubicBezTo>
                  <a:cubicBezTo>
                    <a:pt x="623198" y="1377240"/>
                    <a:pt x="626785" y="1377240"/>
                    <a:pt x="628579" y="1377240"/>
                  </a:cubicBezTo>
                  <a:cubicBezTo>
                    <a:pt x="633062" y="1377240"/>
                    <a:pt x="638443" y="1376361"/>
                    <a:pt x="642926" y="1377240"/>
                  </a:cubicBezTo>
                  <a:cubicBezTo>
                    <a:pt x="650997" y="1378119"/>
                    <a:pt x="658171" y="1378997"/>
                    <a:pt x="666241" y="1380754"/>
                  </a:cubicBezTo>
                  <a:cubicBezTo>
                    <a:pt x="668035" y="1380754"/>
                    <a:pt x="669828" y="1381633"/>
                    <a:pt x="670725" y="1382512"/>
                  </a:cubicBezTo>
                  <a:cubicBezTo>
                    <a:pt x="672519" y="1386905"/>
                    <a:pt x="677002" y="1386905"/>
                    <a:pt x="679692" y="1387783"/>
                  </a:cubicBezTo>
                  <a:cubicBezTo>
                    <a:pt x="682383" y="1388662"/>
                    <a:pt x="685970" y="1389541"/>
                    <a:pt x="687763" y="1389541"/>
                  </a:cubicBezTo>
                  <a:cubicBezTo>
                    <a:pt x="688660" y="1388662"/>
                    <a:pt x="690453" y="1387783"/>
                    <a:pt x="692247" y="1386026"/>
                  </a:cubicBezTo>
                  <a:cubicBezTo>
                    <a:pt x="688660" y="1386026"/>
                    <a:pt x="686866" y="1386905"/>
                    <a:pt x="685073" y="1386905"/>
                  </a:cubicBezTo>
                  <a:cubicBezTo>
                    <a:pt x="688660" y="1382512"/>
                    <a:pt x="692247" y="1381633"/>
                    <a:pt x="696730" y="1384269"/>
                  </a:cubicBezTo>
                  <a:cubicBezTo>
                    <a:pt x="702111" y="1388662"/>
                    <a:pt x="706594" y="1388662"/>
                    <a:pt x="712872" y="1384269"/>
                  </a:cubicBezTo>
                  <a:lnTo>
                    <a:pt x="718252" y="1381633"/>
                  </a:lnTo>
                  <a:lnTo>
                    <a:pt x="718252" y="1377240"/>
                  </a:lnTo>
                  <a:cubicBezTo>
                    <a:pt x="720942" y="1378119"/>
                    <a:pt x="723632" y="1379876"/>
                    <a:pt x="725426" y="1379876"/>
                  </a:cubicBezTo>
                  <a:cubicBezTo>
                    <a:pt x="730806" y="1377240"/>
                    <a:pt x="736187" y="1374604"/>
                    <a:pt x="740670" y="1371090"/>
                  </a:cubicBezTo>
                  <a:cubicBezTo>
                    <a:pt x="746051" y="1367575"/>
                    <a:pt x="750534" y="1363182"/>
                    <a:pt x="755018" y="1359668"/>
                  </a:cubicBezTo>
                  <a:cubicBezTo>
                    <a:pt x="755915" y="1359668"/>
                    <a:pt x="755915" y="1358789"/>
                    <a:pt x="756812" y="1358789"/>
                  </a:cubicBezTo>
                  <a:cubicBezTo>
                    <a:pt x="763089" y="1357032"/>
                    <a:pt x="768469" y="1356153"/>
                    <a:pt x="774746" y="1354396"/>
                  </a:cubicBezTo>
                  <a:cubicBezTo>
                    <a:pt x="778333" y="1353517"/>
                    <a:pt x="781023" y="1351760"/>
                    <a:pt x="784610" y="1350881"/>
                  </a:cubicBezTo>
                  <a:cubicBezTo>
                    <a:pt x="787301" y="1350003"/>
                    <a:pt x="789094" y="1350003"/>
                    <a:pt x="791784" y="1349124"/>
                  </a:cubicBezTo>
                  <a:lnTo>
                    <a:pt x="800751" y="1349124"/>
                  </a:lnTo>
                  <a:cubicBezTo>
                    <a:pt x="802545" y="1349124"/>
                    <a:pt x="805235" y="1349124"/>
                    <a:pt x="807029" y="1348246"/>
                  </a:cubicBezTo>
                  <a:cubicBezTo>
                    <a:pt x="807925" y="1346488"/>
                    <a:pt x="809719" y="1343852"/>
                    <a:pt x="810616" y="1343852"/>
                  </a:cubicBezTo>
                  <a:cubicBezTo>
                    <a:pt x="813306" y="1343852"/>
                    <a:pt x="815099" y="1345610"/>
                    <a:pt x="817789" y="1346488"/>
                  </a:cubicBezTo>
                  <a:cubicBezTo>
                    <a:pt x="818686" y="1346488"/>
                    <a:pt x="818686" y="1347367"/>
                    <a:pt x="818686" y="1348246"/>
                  </a:cubicBezTo>
                  <a:cubicBezTo>
                    <a:pt x="822273" y="1351760"/>
                    <a:pt x="824963" y="1356153"/>
                    <a:pt x="828550" y="1359668"/>
                  </a:cubicBezTo>
                  <a:cubicBezTo>
                    <a:pt x="833034" y="1364061"/>
                    <a:pt x="837518" y="1364061"/>
                    <a:pt x="840208" y="1361425"/>
                  </a:cubicBezTo>
                  <a:cubicBezTo>
                    <a:pt x="844691" y="1357910"/>
                    <a:pt x="848278" y="1355275"/>
                    <a:pt x="854556" y="1357032"/>
                  </a:cubicBezTo>
                  <a:cubicBezTo>
                    <a:pt x="855452" y="1357032"/>
                    <a:pt x="857246" y="1357910"/>
                    <a:pt x="858142" y="1357032"/>
                  </a:cubicBezTo>
                  <a:cubicBezTo>
                    <a:pt x="862626" y="1355275"/>
                    <a:pt x="868007" y="1353517"/>
                    <a:pt x="872490" y="1350881"/>
                  </a:cubicBezTo>
                  <a:cubicBezTo>
                    <a:pt x="875180" y="1350003"/>
                    <a:pt x="878767" y="1350003"/>
                    <a:pt x="879664" y="1348246"/>
                  </a:cubicBezTo>
                  <a:cubicBezTo>
                    <a:pt x="882354" y="1342974"/>
                    <a:pt x="886838" y="1340338"/>
                    <a:pt x="891322" y="1336823"/>
                  </a:cubicBezTo>
                  <a:cubicBezTo>
                    <a:pt x="894012" y="1334188"/>
                    <a:pt x="896702" y="1330673"/>
                    <a:pt x="899392" y="1329794"/>
                  </a:cubicBezTo>
                  <a:cubicBezTo>
                    <a:pt x="905669" y="1328037"/>
                    <a:pt x="910153" y="1322765"/>
                    <a:pt x="915533" y="1319251"/>
                  </a:cubicBezTo>
                  <a:cubicBezTo>
                    <a:pt x="920017" y="1316615"/>
                    <a:pt x="922707" y="1311344"/>
                    <a:pt x="927191" y="1310465"/>
                  </a:cubicBezTo>
                  <a:cubicBezTo>
                    <a:pt x="934365" y="1308708"/>
                    <a:pt x="939745" y="1304315"/>
                    <a:pt x="946022" y="1299922"/>
                  </a:cubicBezTo>
                  <a:cubicBezTo>
                    <a:pt x="949609" y="1297286"/>
                    <a:pt x="954093" y="1295528"/>
                    <a:pt x="958577" y="1296407"/>
                  </a:cubicBezTo>
                  <a:cubicBezTo>
                    <a:pt x="961267" y="1297286"/>
                    <a:pt x="964854" y="1296407"/>
                    <a:pt x="966647" y="1295528"/>
                  </a:cubicBezTo>
                  <a:cubicBezTo>
                    <a:pt x="970234" y="1293771"/>
                    <a:pt x="973821" y="1291135"/>
                    <a:pt x="977408" y="1289378"/>
                  </a:cubicBezTo>
                  <a:cubicBezTo>
                    <a:pt x="980098" y="1287621"/>
                    <a:pt x="982788" y="1285864"/>
                    <a:pt x="985479" y="1285864"/>
                  </a:cubicBezTo>
                  <a:cubicBezTo>
                    <a:pt x="994446" y="1284985"/>
                    <a:pt x="1001620" y="1283228"/>
                    <a:pt x="1006104" y="1274441"/>
                  </a:cubicBezTo>
                  <a:cubicBezTo>
                    <a:pt x="1007897" y="1270927"/>
                    <a:pt x="1016864" y="1266534"/>
                    <a:pt x="1020451" y="1268291"/>
                  </a:cubicBezTo>
                  <a:cubicBezTo>
                    <a:pt x="1026728" y="1270927"/>
                    <a:pt x="1031212" y="1269170"/>
                    <a:pt x="1034799" y="1263898"/>
                  </a:cubicBezTo>
                  <a:cubicBezTo>
                    <a:pt x="1037489" y="1261262"/>
                    <a:pt x="1041076" y="1262141"/>
                    <a:pt x="1043766" y="1263898"/>
                  </a:cubicBezTo>
                  <a:cubicBezTo>
                    <a:pt x="1045560" y="1265655"/>
                    <a:pt x="1047353" y="1266534"/>
                    <a:pt x="1049147" y="1266534"/>
                  </a:cubicBezTo>
                  <a:cubicBezTo>
                    <a:pt x="1055424" y="1267413"/>
                    <a:pt x="1062598" y="1266534"/>
                    <a:pt x="1068875" y="1267413"/>
                  </a:cubicBezTo>
                  <a:cubicBezTo>
                    <a:pt x="1074255" y="1268291"/>
                    <a:pt x="1079636" y="1266534"/>
                    <a:pt x="1083223" y="1263020"/>
                  </a:cubicBezTo>
                  <a:cubicBezTo>
                    <a:pt x="1086810" y="1259505"/>
                    <a:pt x="1089500" y="1259505"/>
                    <a:pt x="1094880" y="1261262"/>
                  </a:cubicBezTo>
                  <a:cubicBezTo>
                    <a:pt x="1099364" y="1263020"/>
                    <a:pt x="1102951" y="1267413"/>
                    <a:pt x="1109228" y="1266534"/>
                  </a:cubicBezTo>
                  <a:cubicBezTo>
                    <a:pt x="1114608" y="1265655"/>
                    <a:pt x="1120885" y="1268291"/>
                    <a:pt x="1127163" y="1265655"/>
                  </a:cubicBezTo>
                  <a:lnTo>
                    <a:pt x="1130750" y="1265655"/>
                  </a:lnTo>
                  <a:cubicBezTo>
                    <a:pt x="1136130" y="1267413"/>
                    <a:pt x="1141510" y="1268291"/>
                    <a:pt x="1145994" y="1272684"/>
                  </a:cubicBezTo>
                  <a:cubicBezTo>
                    <a:pt x="1151374" y="1277077"/>
                    <a:pt x="1152271" y="1244568"/>
                    <a:pt x="1157652" y="1248083"/>
                  </a:cubicBezTo>
                  <a:cubicBezTo>
                    <a:pt x="1165722" y="1253355"/>
                    <a:pt x="1163929" y="1248083"/>
                    <a:pt x="1171999" y="1252476"/>
                  </a:cubicBezTo>
                  <a:cubicBezTo>
                    <a:pt x="1178276" y="1255112"/>
                    <a:pt x="1175586" y="1245447"/>
                    <a:pt x="1182760" y="1247204"/>
                  </a:cubicBezTo>
                  <a:cubicBezTo>
                    <a:pt x="1183657" y="1247204"/>
                    <a:pt x="1194418" y="1254233"/>
                    <a:pt x="1194418" y="1253355"/>
                  </a:cubicBezTo>
                  <a:cubicBezTo>
                    <a:pt x="1198901" y="1250719"/>
                    <a:pt x="1203385" y="1224360"/>
                    <a:pt x="1207869" y="1225239"/>
                  </a:cubicBezTo>
                  <a:cubicBezTo>
                    <a:pt x="1216836" y="1227875"/>
                    <a:pt x="1224907" y="1226117"/>
                    <a:pt x="1232977" y="1222603"/>
                  </a:cubicBezTo>
                  <a:cubicBezTo>
                    <a:pt x="1237461" y="1220846"/>
                    <a:pt x="1244635" y="1214695"/>
                    <a:pt x="1248222" y="1217331"/>
                  </a:cubicBezTo>
                  <a:cubicBezTo>
                    <a:pt x="1254499" y="1221724"/>
                    <a:pt x="1260776" y="1223482"/>
                    <a:pt x="1267950" y="1224360"/>
                  </a:cubicBezTo>
                  <a:cubicBezTo>
                    <a:pt x="1268847" y="1224360"/>
                    <a:pt x="1269743" y="1225239"/>
                    <a:pt x="1270640" y="1226117"/>
                  </a:cubicBezTo>
                  <a:cubicBezTo>
                    <a:pt x="1273330" y="1229632"/>
                    <a:pt x="1285884" y="1219967"/>
                    <a:pt x="1288575" y="1223482"/>
                  </a:cubicBezTo>
                  <a:cubicBezTo>
                    <a:pt x="1292162" y="1228753"/>
                    <a:pt x="1295749" y="1234025"/>
                    <a:pt x="1299335" y="1238418"/>
                  </a:cubicBezTo>
                  <a:cubicBezTo>
                    <a:pt x="1301129" y="1240175"/>
                    <a:pt x="1303819" y="1241054"/>
                    <a:pt x="1304716" y="1242811"/>
                  </a:cubicBezTo>
                  <a:cubicBezTo>
                    <a:pt x="1305613" y="1247204"/>
                    <a:pt x="1307406" y="1248962"/>
                    <a:pt x="1311890" y="1248962"/>
                  </a:cubicBezTo>
                  <a:cubicBezTo>
                    <a:pt x="1314580" y="1248962"/>
                    <a:pt x="1317270" y="1249840"/>
                    <a:pt x="1319064" y="1251597"/>
                  </a:cubicBezTo>
                  <a:cubicBezTo>
                    <a:pt x="1323547" y="1254233"/>
                    <a:pt x="1327134" y="1256869"/>
                    <a:pt x="1330721" y="1259505"/>
                  </a:cubicBezTo>
                  <a:cubicBezTo>
                    <a:pt x="1335205" y="1262141"/>
                    <a:pt x="1339688" y="1264777"/>
                    <a:pt x="1341482" y="1269170"/>
                  </a:cubicBezTo>
                  <a:cubicBezTo>
                    <a:pt x="1342379" y="1270927"/>
                    <a:pt x="1343276" y="1271806"/>
                    <a:pt x="1344172" y="1272684"/>
                  </a:cubicBezTo>
                  <a:cubicBezTo>
                    <a:pt x="1347759" y="1276199"/>
                    <a:pt x="1351346" y="1278835"/>
                    <a:pt x="1354933" y="1282349"/>
                  </a:cubicBezTo>
                  <a:cubicBezTo>
                    <a:pt x="1360313" y="1286742"/>
                    <a:pt x="1364797" y="1292014"/>
                    <a:pt x="1370177" y="1296407"/>
                  </a:cubicBezTo>
                  <a:cubicBezTo>
                    <a:pt x="1371971" y="1297286"/>
                    <a:pt x="1373764" y="1299043"/>
                    <a:pt x="1375558" y="1299922"/>
                  </a:cubicBezTo>
                  <a:cubicBezTo>
                    <a:pt x="1379145" y="1301679"/>
                    <a:pt x="1382732" y="1303436"/>
                    <a:pt x="1385422" y="1306072"/>
                  </a:cubicBezTo>
                  <a:cubicBezTo>
                    <a:pt x="1388112" y="1308708"/>
                    <a:pt x="1400666" y="1292892"/>
                    <a:pt x="1402460" y="1296407"/>
                  </a:cubicBezTo>
                  <a:cubicBezTo>
                    <a:pt x="1402460" y="1297286"/>
                    <a:pt x="1403357" y="1297286"/>
                    <a:pt x="1404253" y="1297286"/>
                  </a:cubicBezTo>
                  <a:cubicBezTo>
                    <a:pt x="1409634" y="1301679"/>
                    <a:pt x="1415014" y="1299922"/>
                    <a:pt x="1420395" y="1298164"/>
                  </a:cubicBezTo>
                  <a:cubicBezTo>
                    <a:pt x="1422188" y="1297286"/>
                    <a:pt x="1423982" y="1296407"/>
                    <a:pt x="1424878" y="1297286"/>
                  </a:cubicBezTo>
                  <a:cubicBezTo>
                    <a:pt x="1431155" y="1299922"/>
                    <a:pt x="1435639" y="1306072"/>
                    <a:pt x="1443710" y="1306950"/>
                  </a:cubicBezTo>
                  <a:cubicBezTo>
                    <a:pt x="1443710" y="1306950"/>
                    <a:pt x="1444606" y="1306950"/>
                    <a:pt x="1444606" y="1307829"/>
                  </a:cubicBezTo>
                  <a:cubicBezTo>
                    <a:pt x="1446400" y="1313101"/>
                    <a:pt x="1451780" y="1313101"/>
                    <a:pt x="1456264" y="1313979"/>
                  </a:cubicBezTo>
                  <a:cubicBezTo>
                    <a:pt x="1458954" y="1313979"/>
                    <a:pt x="1461644" y="1314858"/>
                    <a:pt x="1463438" y="1315737"/>
                  </a:cubicBezTo>
                  <a:cubicBezTo>
                    <a:pt x="1468818" y="1318372"/>
                    <a:pt x="1474199" y="1321887"/>
                    <a:pt x="1480476" y="1323644"/>
                  </a:cubicBezTo>
                  <a:cubicBezTo>
                    <a:pt x="1488546" y="1326280"/>
                    <a:pt x="1496617" y="1328037"/>
                    <a:pt x="1502894" y="1332430"/>
                  </a:cubicBezTo>
                  <a:cubicBezTo>
                    <a:pt x="1503791" y="1332430"/>
                    <a:pt x="1504688" y="1332430"/>
                    <a:pt x="1504688" y="1333309"/>
                  </a:cubicBezTo>
                  <a:cubicBezTo>
                    <a:pt x="1507378" y="1335066"/>
                    <a:pt x="1511861" y="1335945"/>
                    <a:pt x="1513655" y="1338581"/>
                  </a:cubicBezTo>
                  <a:cubicBezTo>
                    <a:pt x="1516345" y="1343852"/>
                    <a:pt x="1523519" y="1342974"/>
                    <a:pt x="1527106" y="1347367"/>
                  </a:cubicBezTo>
                  <a:lnTo>
                    <a:pt x="1528003" y="1347367"/>
                  </a:lnTo>
                  <a:cubicBezTo>
                    <a:pt x="1531590" y="1347367"/>
                    <a:pt x="1535176" y="1348246"/>
                    <a:pt x="1539660" y="1348246"/>
                  </a:cubicBezTo>
                  <a:cubicBezTo>
                    <a:pt x="1541454" y="1347367"/>
                    <a:pt x="1544144" y="1345610"/>
                    <a:pt x="1545937" y="1345610"/>
                  </a:cubicBezTo>
                  <a:cubicBezTo>
                    <a:pt x="1554008" y="1348246"/>
                    <a:pt x="1562078" y="1348246"/>
                    <a:pt x="1567459" y="1341217"/>
                  </a:cubicBezTo>
                  <a:cubicBezTo>
                    <a:pt x="1568356" y="1340338"/>
                    <a:pt x="1570149" y="1340338"/>
                    <a:pt x="1571943" y="1340338"/>
                  </a:cubicBezTo>
                  <a:lnTo>
                    <a:pt x="1579117" y="1340338"/>
                  </a:lnTo>
                  <a:cubicBezTo>
                    <a:pt x="1587187" y="1338581"/>
                    <a:pt x="1594361" y="1336823"/>
                    <a:pt x="1602431" y="1335945"/>
                  </a:cubicBezTo>
                  <a:cubicBezTo>
                    <a:pt x="1606018" y="1335066"/>
                    <a:pt x="1610502" y="1336823"/>
                    <a:pt x="1614089" y="1337702"/>
                  </a:cubicBezTo>
                  <a:cubicBezTo>
                    <a:pt x="1617676" y="1338581"/>
                    <a:pt x="1621263" y="1338581"/>
                    <a:pt x="1624850" y="1338581"/>
                  </a:cubicBezTo>
                  <a:cubicBezTo>
                    <a:pt x="1629333" y="1338581"/>
                    <a:pt x="1632920" y="1336823"/>
                    <a:pt x="1637404" y="1336823"/>
                  </a:cubicBezTo>
                  <a:cubicBezTo>
                    <a:pt x="1640991" y="1335945"/>
                    <a:pt x="1645475" y="1335945"/>
                    <a:pt x="1649062" y="1335066"/>
                  </a:cubicBezTo>
                  <a:cubicBezTo>
                    <a:pt x="1657132" y="1333309"/>
                    <a:pt x="1664306" y="1331552"/>
                    <a:pt x="1672377" y="1330673"/>
                  </a:cubicBezTo>
                  <a:cubicBezTo>
                    <a:pt x="1677757" y="1300800"/>
                    <a:pt x="1676860" y="1265655"/>
                    <a:pt x="1676860" y="1229632"/>
                  </a:cubicBezTo>
                  <a:close/>
                </a:path>
              </a:pathLst>
            </a:custGeom>
            <a:blipFill>
              <a:blip r:embed="rId4"/>
              <a:stretch>
                <a:fillRect l="-82599" t="-201126" r="-47" b="-22723"/>
              </a:stretch>
            </a:blipFill>
          </p:spPr>
          <p:txBody>
            <a:bodyPr/>
            <a:lstStyle/>
            <a:p>
              <a:endParaRPr lang="sr-Latn-RS"/>
            </a:p>
          </p:txBody>
        </p:sp>
      </p:grpSp>
      <p:sp>
        <p:nvSpPr>
          <p:cNvPr id="7" name="Freeform 7"/>
          <p:cNvSpPr/>
          <p:nvPr/>
        </p:nvSpPr>
        <p:spPr>
          <a:xfrm rot="-5400000" flipH="1" flipV="1">
            <a:off x="-2786086" y="2346175"/>
            <a:ext cx="18332969" cy="12229895"/>
          </a:xfrm>
          <a:custGeom>
            <a:avLst/>
            <a:gdLst/>
            <a:ahLst/>
            <a:cxnLst/>
            <a:rect l="l" t="t" r="r" b="b"/>
            <a:pathLst>
              <a:path w="18332969" h="12229895">
                <a:moveTo>
                  <a:pt x="18332969" y="12229895"/>
                </a:moveTo>
                <a:lnTo>
                  <a:pt x="0" y="12229895"/>
                </a:lnTo>
                <a:lnTo>
                  <a:pt x="0" y="0"/>
                </a:lnTo>
                <a:lnTo>
                  <a:pt x="18332969" y="0"/>
                </a:lnTo>
                <a:lnTo>
                  <a:pt x="18332969" y="12229895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8" name="TextBox 8"/>
          <p:cNvSpPr txBox="1"/>
          <p:nvPr/>
        </p:nvSpPr>
        <p:spPr>
          <a:xfrm>
            <a:off x="1723424" y="966005"/>
            <a:ext cx="8558583" cy="2112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939"/>
              </a:lnSpc>
              <a:spcBef>
                <a:spcPct val="0"/>
              </a:spcBef>
            </a:pPr>
            <a:r>
              <a:rPr lang="en-US" sz="12099">
                <a:solidFill>
                  <a:srgbClr val="402B2B"/>
                </a:solidFill>
                <a:latin typeface="Sugo Display"/>
                <a:ea typeface="Sugo Display"/>
                <a:cs typeface="Sugo Display"/>
                <a:sym typeface="Sugo Display"/>
              </a:rPr>
              <a:t>Ciljevi</a:t>
            </a:r>
          </a:p>
        </p:txBody>
      </p:sp>
      <p:sp>
        <p:nvSpPr>
          <p:cNvPr id="9" name="Freeform 9"/>
          <p:cNvSpPr/>
          <p:nvPr/>
        </p:nvSpPr>
        <p:spPr>
          <a:xfrm rot="-7464855">
            <a:off x="10393984" y="9915735"/>
            <a:ext cx="4202724" cy="1586980"/>
          </a:xfrm>
          <a:custGeom>
            <a:avLst/>
            <a:gdLst/>
            <a:ahLst/>
            <a:cxnLst/>
            <a:rect l="l" t="t" r="r" b="b"/>
            <a:pathLst>
              <a:path w="4202724" h="1586980">
                <a:moveTo>
                  <a:pt x="0" y="0"/>
                </a:moveTo>
                <a:lnTo>
                  <a:pt x="4202724" y="0"/>
                </a:lnTo>
                <a:lnTo>
                  <a:pt x="4202724" y="1586980"/>
                </a:lnTo>
                <a:lnTo>
                  <a:pt x="0" y="15869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0000"/>
            </a:blip>
            <a:stretch>
              <a:fillRect l="-93644"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10" name="Freeform 10"/>
          <p:cNvSpPr/>
          <p:nvPr/>
        </p:nvSpPr>
        <p:spPr>
          <a:xfrm>
            <a:off x="10524585" y="510454"/>
            <a:ext cx="7132128" cy="9776546"/>
          </a:xfrm>
          <a:custGeom>
            <a:avLst/>
            <a:gdLst/>
            <a:ahLst/>
            <a:cxnLst/>
            <a:rect l="l" t="t" r="r" b="b"/>
            <a:pathLst>
              <a:path w="7132128" h="9776546">
                <a:moveTo>
                  <a:pt x="0" y="0"/>
                </a:moveTo>
                <a:lnTo>
                  <a:pt x="7132129" y="0"/>
                </a:lnTo>
                <a:lnTo>
                  <a:pt x="7132129" y="9776546"/>
                </a:lnTo>
                <a:lnTo>
                  <a:pt x="0" y="97765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11" name="Freeform 11"/>
          <p:cNvSpPr/>
          <p:nvPr/>
        </p:nvSpPr>
        <p:spPr>
          <a:xfrm>
            <a:off x="2622113" y="3078016"/>
            <a:ext cx="6798686" cy="210141"/>
          </a:xfrm>
          <a:custGeom>
            <a:avLst/>
            <a:gdLst/>
            <a:ahLst/>
            <a:cxnLst/>
            <a:rect l="l" t="t" r="r" b="b"/>
            <a:pathLst>
              <a:path w="6798686" h="210141">
                <a:moveTo>
                  <a:pt x="0" y="0"/>
                </a:moveTo>
                <a:lnTo>
                  <a:pt x="6798687" y="0"/>
                </a:lnTo>
                <a:lnTo>
                  <a:pt x="6798687" y="210141"/>
                </a:lnTo>
                <a:lnTo>
                  <a:pt x="0" y="2101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12" name="TextBox 12"/>
          <p:cNvSpPr txBox="1"/>
          <p:nvPr/>
        </p:nvSpPr>
        <p:spPr>
          <a:xfrm>
            <a:off x="2418119" y="3624961"/>
            <a:ext cx="7863888" cy="5633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19" lvl="1" indent="-410209" algn="l">
              <a:lnSpc>
                <a:spcPts val="4977"/>
              </a:lnSpc>
              <a:buFont typeface="Arial"/>
              <a:buChar char="•"/>
            </a:pPr>
            <a:r>
              <a:rPr lang="en-US" sz="3799" spc="-125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Povećanje studenata sa različitih univerziteta</a:t>
            </a:r>
          </a:p>
          <a:p>
            <a:pPr marL="820419" lvl="1" indent="-410209" algn="l">
              <a:lnSpc>
                <a:spcPts val="4977"/>
              </a:lnSpc>
              <a:buFont typeface="Arial"/>
              <a:buChar char="•"/>
            </a:pPr>
            <a:r>
              <a:rPr lang="en-US" sz="3799" spc="-125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Jačanje veza između fakulteta i industrije</a:t>
            </a:r>
          </a:p>
          <a:p>
            <a:pPr marL="820419" lvl="1" indent="-410209" algn="l">
              <a:lnSpc>
                <a:spcPts val="4977"/>
              </a:lnSpc>
              <a:buFont typeface="Arial"/>
              <a:buChar char="•"/>
            </a:pPr>
            <a:r>
              <a:rPr lang="en-US" sz="3799" spc="-125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Promovisanje geografije kao relevante i uzbudljive oblasti</a:t>
            </a:r>
          </a:p>
          <a:p>
            <a:pPr marL="820419" lvl="1" indent="-410209" algn="l">
              <a:lnSpc>
                <a:spcPts val="4977"/>
              </a:lnSpc>
              <a:buFont typeface="Arial"/>
              <a:buChar char="•"/>
            </a:pPr>
            <a:r>
              <a:rPr lang="en-US" sz="3799" spc="-125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Postavljanje osnove za buduću saradnju i profesionalni razvoj studenata geonauka</a:t>
            </a:r>
          </a:p>
        </p:txBody>
      </p:sp>
      <p:sp>
        <p:nvSpPr>
          <p:cNvPr id="13" name="Freeform 13"/>
          <p:cNvSpPr/>
          <p:nvPr/>
        </p:nvSpPr>
        <p:spPr>
          <a:xfrm rot="8944436">
            <a:off x="17586120" y="-5801"/>
            <a:ext cx="1403759" cy="3425788"/>
          </a:xfrm>
          <a:custGeom>
            <a:avLst/>
            <a:gdLst/>
            <a:ahLst/>
            <a:cxnLst/>
            <a:rect l="l" t="t" r="r" b="b"/>
            <a:pathLst>
              <a:path w="1403759" h="3425788">
                <a:moveTo>
                  <a:pt x="0" y="0"/>
                </a:moveTo>
                <a:lnTo>
                  <a:pt x="1403760" y="0"/>
                </a:lnTo>
                <a:lnTo>
                  <a:pt x="1403760" y="3425788"/>
                </a:lnTo>
                <a:lnTo>
                  <a:pt x="0" y="342578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14" name="Freeform 14"/>
          <p:cNvSpPr/>
          <p:nvPr/>
        </p:nvSpPr>
        <p:spPr>
          <a:xfrm rot="-6687178">
            <a:off x="-1262017" y="1636227"/>
            <a:ext cx="1472888" cy="3813303"/>
          </a:xfrm>
          <a:custGeom>
            <a:avLst/>
            <a:gdLst/>
            <a:ahLst/>
            <a:cxnLst/>
            <a:rect l="l" t="t" r="r" b="b"/>
            <a:pathLst>
              <a:path w="1472888" h="3813303">
                <a:moveTo>
                  <a:pt x="0" y="0"/>
                </a:moveTo>
                <a:lnTo>
                  <a:pt x="1472889" y="0"/>
                </a:lnTo>
                <a:lnTo>
                  <a:pt x="1472889" y="3813303"/>
                </a:lnTo>
                <a:lnTo>
                  <a:pt x="0" y="38133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88000"/>
            </a:blip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800000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6054" t="-25938" r="-6980" b="-8116"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3" name="Freeform 3"/>
          <p:cNvSpPr/>
          <p:nvPr/>
        </p:nvSpPr>
        <p:spPr>
          <a:xfrm>
            <a:off x="6306406" y="3237735"/>
            <a:ext cx="4890977" cy="151176"/>
          </a:xfrm>
          <a:custGeom>
            <a:avLst/>
            <a:gdLst/>
            <a:ahLst/>
            <a:cxnLst/>
            <a:rect l="l" t="t" r="r" b="b"/>
            <a:pathLst>
              <a:path w="4890977" h="151176">
                <a:moveTo>
                  <a:pt x="0" y="0"/>
                </a:moveTo>
                <a:lnTo>
                  <a:pt x="4890977" y="0"/>
                </a:lnTo>
                <a:lnTo>
                  <a:pt x="4890977" y="151175"/>
                </a:lnTo>
                <a:lnTo>
                  <a:pt x="0" y="1511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4" name="TextBox 4"/>
          <p:cNvSpPr txBox="1"/>
          <p:nvPr/>
        </p:nvSpPr>
        <p:spPr>
          <a:xfrm>
            <a:off x="11069213" y="7919194"/>
            <a:ext cx="4735863" cy="757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82"/>
              </a:lnSpc>
              <a:spcBef>
                <a:spcPct val="0"/>
              </a:spcBef>
            </a:pPr>
            <a:r>
              <a:rPr lang="en-US" sz="4344">
                <a:solidFill>
                  <a:srgbClr val="402B2B"/>
                </a:solidFill>
                <a:latin typeface="Sugo Display"/>
                <a:ea typeface="Sugo Display"/>
                <a:cs typeface="Sugo Display"/>
                <a:sym typeface="Sugo Display"/>
              </a:rPr>
              <a:t>Dejan Nemčić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935900" y="7919194"/>
            <a:ext cx="4735863" cy="757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82"/>
              </a:lnSpc>
              <a:spcBef>
                <a:spcPct val="0"/>
              </a:spcBef>
            </a:pPr>
            <a:r>
              <a:rPr lang="en-US" sz="4344">
                <a:solidFill>
                  <a:srgbClr val="402B2B"/>
                </a:solidFill>
                <a:latin typeface="Sugo Display"/>
                <a:ea typeface="Sugo Display"/>
                <a:cs typeface="Sugo Display"/>
                <a:sym typeface="Sugo Display"/>
              </a:rPr>
              <a:t>Nenad Gugl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21325" y="7955735"/>
            <a:ext cx="4735863" cy="757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82"/>
              </a:lnSpc>
              <a:spcBef>
                <a:spcPct val="0"/>
              </a:spcBef>
            </a:pPr>
            <a:r>
              <a:rPr lang="en-US" sz="4344">
                <a:solidFill>
                  <a:srgbClr val="402B2B"/>
                </a:solidFill>
                <a:latin typeface="Sugo Display"/>
                <a:ea typeface="Sugo Display"/>
                <a:cs typeface="Sugo Display"/>
                <a:sym typeface="Sugo Display"/>
              </a:rPr>
              <a:t>Lena Stef</a:t>
            </a:r>
          </a:p>
        </p:txBody>
      </p:sp>
      <p:grpSp>
        <p:nvGrpSpPr>
          <p:cNvPr id="7" name="Group 7"/>
          <p:cNvGrpSpPr/>
          <p:nvPr/>
        </p:nvGrpSpPr>
        <p:grpSpPr>
          <a:xfrm rot="-71184">
            <a:off x="2482608" y="4240088"/>
            <a:ext cx="3642449" cy="3979643"/>
            <a:chOff x="0" y="0"/>
            <a:chExt cx="4856598" cy="5306191"/>
          </a:xfrm>
        </p:grpSpPr>
        <p:sp>
          <p:nvSpPr>
            <p:cNvPr id="8" name="Freeform 8"/>
            <p:cNvSpPr/>
            <p:nvPr/>
          </p:nvSpPr>
          <p:spPr>
            <a:xfrm>
              <a:off x="0" y="4031334"/>
              <a:ext cx="4856598" cy="1274857"/>
            </a:xfrm>
            <a:custGeom>
              <a:avLst/>
              <a:gdLst/>
              <a:ahLst/>
              <a:cxnLst/>
              <a:rect l="l" t="t" r="r" b="b"/>
              <a:pathLst>
                <a:path w="4856598" h="1274857">
                  <a:moveTo>
                    <a:pt x="0" y="0"/>
                  </a:moveTo>
                  <a:lnTo>
                    <a:pt x="4856598" y="0"/>
                  </a:lnTo>
                  <a:lnTo>
                    <a:pt x="4856598" y="1274857"/>
                  </a:lnTo>
                  <a:lnTo>
                    <a:pt x="0" y="12748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sr-Latn-RS"/>
            </a:p>
          </p:txBody>
        </p:sp>
        <p:grpSp>
          <p:nvGrpSpPr>
            <p:cNvPr id="9" name="Group 9"/>
            <p:cNvGrpSpPr>
              <a:grpSpLocks noChangeAspect="1"/>
            </p:cNvGrpSpPr>
            <p:nvPr/>
          </p:nvGrpSpPr>
          <p:grpSpPr>
            <a:xfrm>
              <a:off x="189223" y="0"/>
              <a:ext cx="4667375" cy="4663005"/>
              <a:chOff x="0" y="0"/>
              <a:chExt cx="3255264" cy="3252216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3255264" cy="3252216"/>
              </a:xfrm>
              <a:custGeom>
                <a:avLst/>
                <a:gdLst/>
                <a:ahLst/>
                <a:cxnLst/>
                <a:rect l="l" t="t" r="r" b="b"/>
                <a:pathLst>
                  <a:path w="3255264" h="3252216">
                    <a:moveTo>
                      <a:pt x="3255264" y="3252216"/>
                    </a:moveTo>
                    <a:lnTo>
                      <a:pt x="0" y="3252216"/>
                    </a:lnTo>
                    <a:lnTo>
                      <a:pt x="0" y="0"/>
                    </a:lnTo>
                    <a:lnTo>
                      <a:pt x="3255264" y="0"/>
                    </a:lnTo>
                    <a:lnTo>
                      <a:pt x="3255264" y="3252216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15" r="-15"/>
                </a:stretch>
              </a:blipFill>
            </p:spPr>
            <p:txBody>
              <a:bodyPr/>
              <a:lstStyle/>
              <a:p>
                <a:endParaRPr lang="sr-Latn-RS"/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178981" y="170596"/>
                <a:ext cx="2903337" cy="2874918"/>
              </a:xfrm>
              <a:custGeom>
                <a:avLst/>
                <a:gdLst/>
                <a:ahLst/>
                <a:cxnLst/>
                <a:rect l="l" t="t" r="r" b="b"/>
                <a:pathLst>
                  <a:path w="2903337" h="2874918">
                    <a:moveTo>
                      <a:pt x="65410" y="2"/>
                    </a:moveTo>
                    <a:lnTo>
                      <a:pt x="2878279" y="31831"/>
                    </a:lnTo>
                    <a:cubicBezTo>
                      <a:pt x="2892304" y="31989"/>
                      <a:pt x="2903534" y="43509"/>
                      <a:pt x="2903334" y="57535"/>
                    </a:cubicBezTo>
                    <a:lnTo>
                      <a:pt x="2863557" y="2849935"/>
                    </a:lnTo>
                    <a:cubicBezTo>
                      <a:pt x="2863356" y="2863986"/>
                      <a:pt x="2851762" y="2875193"/>
                      <a:pt x="2837712" y="2874913"/>
                    </a:cubicBezTo>
                    <a:lnTo>
                      <a:pt x="24844" y="2819214"/>
                    </a:lnTo>
                    <a:cubicBezTo>
                      <a:pt x="10903" y="2818938"/>
                      <a:pt x="-197" y="2807452"/>
                      <a:pt x="3" y="2793509"/>
                    </a:cubicBezTo>
                    <a:lnTo>
                      <a:pt x="39780" y="24980"/>
                    </a:lnTo>
                    <a:cubicBezTo>
                      <a:pt x="39982" y="11015"/>
                      <a:pt x="51444" y="-156"/>
                      <a:pt x="65410" y="2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l="-24179" r="-24179"/>
                </a:stretch>
              </a:blipFill>
            </p:spPr>
            <p:txBody>
              <a:bodyPr/>
              <a:lstStyle/>
              <a:p>
                <a:endParaRPr lang="sr-Latn-RS"/>
              </a:p>
            </p:txBody>
          </p:sp>
        </p:grpSp>
      </p:grpSp>
      <p:sp>
        <p:nvSpPr>
          <p:cNvPr id="12" name="Freeform 12"/>
          <p:cNvSpPr/>
          <p:nvPr/>
        </p:nvSpPr>
        <p:spPr>
          <a:xfrm rot="564876">
            <a:off x="5571279" y="4066314"/>
            <a:ext cx="561594" cy="572325"/>
          </a:xfrm>
          <a:custGeom>
            <a:avLst/>
            <a:gdLst/>
            <a:ahLst/>
            <a:cxnLst/>
            <a:rect l="l" t="t" r="r" b="b"/>
            <a:pathLst>
              <a:path w="561594" h="572325">
                <a:moveTo>
                  <a:pt x="0" y="0"/>
                </a:moveTo>
                <a:lnTo>
                  <a:pt x="561594" y="0"/>
                </a:lnTo>
                <a:lnTo>
                  <a:pt x="561594" y="572325"/>
                </a:lnTo>
                <a:lnTo>
                  <a:pt x="0" y="5723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grpSp>
        <p:nvGrpSpPr>
          <p:cNvPr id="13" name="Group 13"/>
          <p:cNvGrpSpPr/>
          <p:nvPr/>
        </p:nvGrpSpPr>
        <p:grpSpPr>
          <a:xfrm rot="-71184">
            <a:off x="11574248" y="4240088"/>
            <a:ext cx="3642449" cy="3979643"/>
            <a:chOff x="0" y="0"/>
            <a:chExt cx="4856598" cy="5306191"/>
          </a:xfrm>
        </p:grpSpPr>
        <p:sp>
          <p:nvSpPr>
            <p:cNvPr id="14" name="Freeform 14"/>
            <p:cNvSpPr/>
            <p:nvPr/>
          </p:nvSpPr>
          <p:spPr>
            <a:xfrm>
              <a:off x="0" y="4031334"/>
              <a:ext cx="4856598" cy="1274857"/>
            </a:xfrm>
            <a:custGeom>
              <a:avLst/>
              <a:gdLst/>
              <a:ahLst/>
              <a:cxnLst/>
              <a:rect l="l" t="t" r="r" b="b"/>
              <a:pathLst>
                <a:path w="4856598" h="1274857">
                  <a:moveTo>
                    <a:pt x="0" y="0"/>
                  </a:moveTo>
                  <a:lnTo>
                    <a:pt x="4856598" y="0"/>
                  </a:lnTo>
                  <a:lnTo>
                    <a:pt x="4856598" y="1274857"/>
                  </a:lnTo>
                  <a:lnTo>
                    <a:pt x="0" y="12748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sr-Latn-RS"/>
            </a:p>
          </p:txBody>
        </p: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189223" y="0"/>
              <a:ext cx="4667375" cy="4663005"/>
              <a:chOff x="0" y="0"/>
              <a:chExt cx="3255264" cy="3252216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3255264" cy="3252216"/>
              </a:xfrm>
              <a:custGeom>
                <a:avLst/>
                <a:gdLst/>
                <a:ahLst/>
                <a:cxnLst/>
                <a:rect l="l" t="t" r="r" b="b"/>
                <a:pathLst>
                  <a:path w="3255264" h="3252216">
                    <a:moveTo>
                      <a:pt x="3255264" y="3252216"/>
                    </a:moveTo>
                    <a:lnTo>
                      <a:pt x="0" y="3252216"/>
                    </a:lnTo>
                    <a:lnTo>
                      <a:pt x="0" y="0"/>
                    </a:lnTo>
                    <a:lnTo>
                      <a:pt x="3255264" y="0"/>
                    </a:lnTo>
                    <a:lnTo>
                      <a:pt x="3255264" y="3252216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15" r="-15"/>
                </a:stretch>
              </a:blipFill>
            </p:spPr>
            <p:txBody>
              <a:bodyPr/>
              <a:lstStyle/>
              <a:p>
                <a:endParaRPr lang="sr-Latn-RS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178981" y="170596"/>
                <a:ext cx="2903337" cy="2874918"/>
              </a:xfrm>
              <a:custGeom>
                <a:avLst/>
                <a:gdLst/>
                <a:ahLst/>
                <a:cxnLst/>
                <a:rect l="l" t="t" r="r" b="b"/>
                <a:pathLst>
                  <a:path w="2903337" h="2874918">
                    <a:moveTo>
                      <a:pt x="65410" y="2"/>
                    </a:moveTo>
                    <a:lnTo>
                      <a:pt x="2878279" y="31831"/>
                    </a:lnTo>
                    <a:cubicBezTo>
                      <a:pt x="2892304" y="31989"/>
                      <a:pt x="2903534" y="43509"/>
                      <a:pt x="2903334" y="57535"/>
                    </a:cubicBezTo>
                    <a:lnTo>
                      <a:pt x="2863557" y="2849935"/>
                    </a:lnTo>
                    <a:cubicBezTo>
                      <a:pt x="2863356" y="2863986"/>
                      <a:pt x="2851762" y="2875193"/>
                      <a:pt x="2837712" y="2874913"/>
                    </a:cubicBezTo>
                    <a:lnTo>
                      <a:pt x="24844" y="2819214"/>
                    </a:lnTo>
                    <a:cubicBezTo>
                      <a:pt x="10903" y="2818938"/>
                      <a:pt x="-197" y="2807452"/>
                      <a:pt x="3" y="2793509"/>
                    </a:cubicBezTo>
                    <a:lnTo>
                      <a:pt x="39780" y="24980"/>
                    </a:lnTo>
                    <a:cubicBezTo>
                      <a:pt x="39982" y="11015"/>
                      <a:pt x="51444" y="-156"/>
                      <a:pt x="65410" y="2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 l="-38125" r="-38125"/>
                </a:stretch>
              </a:blipFill>
            </p:spPr>
            <p:txBody>
              <a:bodyPr/>
              <a:lstStyle/>
              <a:p>
                <a:endParaRPr lang="sr-Latn-RS"/>
              </a:p>
            </p:txBody>
          </p:sp>
        </p:grpSp>
      </p:grpSp>
      <p:sp>
        <p:nvSpPr>
          <p:cNvPr id="18" name="Freeform 18"/>
          <p:cNvSpPr/>
          <p:nvPr/>
        </p:nvSpPr>
        <p:spPr>
          <a:xfrm rot="564876">
            <a:off x="14662919" y="4066314"/>
            <a:ext cx="561594" cy="572325"/>
          </a:xfrm>
          <a:custGeom>
            <a:avLst/>
            <a:gdLst/>
            <a:ahLst/>
            <a:cxnLst/>
            <a:rect l="l" t="t" r="r" b="b"/>
            <a:pathLst>
              <a:path w="561594" h="572325">
                <a:moveTo>
                  <a:pt x="0" y="0"/>
                </a:moveTo>
                <a:lnTo>
                  <a:pt x="561594" y="0"/>
                </a:lnTo>
                <a:lnTo>
                  <a:pt x="561594" y="572325"/>
                </a:lnTo>
                <a:lnTo>
                  <a:pt x="0" y="5723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grpSp>
        <p:nvGrpSpPr>
          <p:cNvPr id="19" name="Group 19"/>
          <p:cNvGrpSpPr/>
          <p:nvPr/>
        </p:nvGrpSpPr>
        <p:grpSpPr>
          <a:xfrm rot="-71184">
            <a:off x="7133909" y="4240088"/>
            <a:ext cx="3642449" cy="3979643"/>
            <a:chOff x="0" y="0"/>
            <a:chExt cx="4856598" cy="5306191"/>
          </a:xfrm>
        </p:grpSpPr>
        <p:sp>
          <p:nvSpPr>
            <p:cNvPr id="20" name="Freeform 20"/>
            <p:cNvSpPr/>
            <p:nvPr/>
          </p:nvSpPr>
          <p:spPr>
            <a:xfrm>
              <a:off x="0" y="4031334"/>
              <a:ext cx="4856598" cy="1274857"/>
            </a:xfrm>
            <a:custGeom>
              <a:avLst/>
              <a:gdLst/>
              <a:ahLst/>
              <a:cxnLst/>
              <a:rect l="l" t="t" r="r" b="b"/>
              <a:pathLst>
                <a:path w="4856598" h="1274857">
                  <a:moveTo>
                    <a:pt x="0" y="0"/>
                  </a:moveTo>
                  <a:lnTo>
                    <a:pt x="4856598" y="0"/>
                  </a:lnTo>
                  <a:lnTo>
                    <a:pt x="4856598" y="1274857"/>
                  </a:lnTo>
                  <a:lnTo>
                    <a:pt x="0" y="12748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sr-Latn-RS"/>
            </a:p>
          </p:txBody>
        </p: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189223" y="0"/>
              <a:ext cx="4667375" cy="4663005"/>
              <a:chOff x="0" y="0"/>
              <a:chExt cx="3255264" cy="3252216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3255264" cy="3252216"/>
              </a:xfrm>
              <a:custGeom>
                <a:avLst/>
                <a:gdLst/>
                <a:ahLst/>
                <a:cxnLst/>
                <a:rect l="l" t="t" r="r" b="b"/>
                <a:pathLst>
                  <a:path w="3255264" h="3252216">
                    <a:moveTo>
                      <a:pt x="3255264" y="3252216"/>
                    </a:moveTo>
                    <a:lnTo>
                      <a:pt x="0" y="3252216"/>
                    </a:lnTo>
                    <a:lnTo>
                      <a:pt x="0" y="0"/>
                    </a:lnTo>
                    <a:lnTo>
                      <a:pt x="3255264" y="0"/>
                    </a:lnTo>
                    <a:lnTo>
                      <a:pt x="3255264" y="3252216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15" r="-15"/>
                </a:stretch>
              </a:blipFill>
            </p:spPr>
            <p:txBody>
              <a:bodyPr/>
              <a:lstStyle/>
              <a:p>
                <a:endParaRPr lang="sr-Latn-RS"/>
              </a:p>
            </p:txBody>
          </p:sp>
          <p:sp>
            <p:nvSpPr>
              <p:cNvPr id="23" name="Freeform 23"/>
              <p:cNvSpPr/>
              <p:nvPr/>
            </p:nvSpPr>
            <p:spPr>
              <a:xfrm>
                <a:off x="178981" y="170596"/>
                <a:ext cx="2903337" cy="2874918"/>
              </a:xfrm>
              <a:custGeom>
                <a:avLst/>
                <a:gdLst/>
                <a:ahLst/>
                <a:cxnLst/>
                <a:rect l="l" t="t" r="r" b="b"/>
                <a:pathLst>
                  <a:path w="2903337" h="2874918">
                    <a:moveTo>
                      <a:pt x="65410" y="2"/>
                    </a:moveTo>
                    <a:lnTo>
                      <a:pt x="2878279" y="31831"/>
                    </a:lnTo>
                    <a:cubicBezTo>
                      <a:pt x="2892304" y="31989"/>
                      <a:pt x="2903534" y="43509"/>
                      <a:pt x="2903334" y="57535"/>
                    </a:cubicBezTo>
                    <a:lnTo>
                      <a:pt x="2863557" y="2849935"/>
                    </a:lnTo>
                    <a:cubicBezTo>
                      <a:pt x="2863356" y="2863986"/>
                      <a:pt x="2851762" y="2875193"/>
                      <a:pt x="2837712" y="2874913"/>
                    </a:cubicBezTo>
                    <a:lnTo>
                      <a:pt x="24844" y="2819214"/>
                    </a:lnTo>
                    <a:cubicBezTo>
                      <a:pt x="10903" y="2818938"/>
                      <a:pt x="-197" y="2807452"/>
                      <a:pt x="3" y="2793509"/>
                    </a:cubicBezTo>
                    <a:lnTo>
                      <a:pt x="39780" y="24980"/>
                    </a:lnTo>
                    <a:cubicBezTo>
                      <a:pt x="39982" y="11015"/>
                      <a:pt x="51444" y="-156"/>
                      <a:pt x="65410" y="2"/>
                    </a:cubicBezTo>
                    <a:close/>
                  </a:path>
                </a:pathLst>
              </a:custGeom>
              <a:blipFill>
                <a:blip r:embed="rId9"/>
                <a:stretch>
                  <a:fillRect l="-23996" r="-23996"/>
                </a:stretch>
              </a:blipFill>
            </p:spPr>
            <p:txBody>
              <a:bodyPr/>
              <a:lstStyle/>
              <a:p>
                <a:endParaRPr lang="sr-Latn-RS"/>
              </a:p>
            </p:txBody>
          </p:sp>
        </p:grpSp>
      </p:grpSp>
      <p:sp>
        <p:nvSpPr>
          <p:cNvPr id="24" name="Freeform 24"/>
          <p:cNvSpPr/>
          <p:nvPr/>
        </p:nvSpPr>
        <p:spPr>
          <a:xfrm rot="564876">
            <a:off x="10222580" y="4066314"/>
            <a:ext cx="561594" cy="572325"/>
          </a:xfrm>
          <a:custGeom>
            <a:avLst/>
            <a:gdLst/>
            <a:ahLst/>
            <a:cxnLst/>
            <a:rect l="l" t="t" r="r" b="b"/>
            <a:pathLst>
              <a:path w="561594" h="572325">
                <a:moveTo>
                  <a:pt x="0" y="0"/>
                </a:moveTo>
                <a:lnTo>
                  <a:pt x="561594" y="0"/>
                </a:lnTo>
                <a:lnTo>
                  <a:pt x="561594" y="572325"/>
                </a:lnTo>
                <a:lnTo>
                  <a:pt x="0" y="5723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grpSp>
        <p:nvGrpSpPr>
          <p:cNvPr id="25" name="Group 25"/>
          <p:cNvGrpSpPr/>
          <p:nvPr/>
        </p:nvGrpSpPr>
        <p:grpSpPr>
          <a:xfrm rot="-1702988">
            <a:off x="-3674734" y="-779592"/>
            <a:ext cx="6085687" cy="5105374"/>
            <a:chOff x="0" y="0"/>
            <a:chExt cx="2333510" cy="1957616"/>
          </a:xfrm>
        </p:grpSpPr>
        <p:sp>
          <p:nvSpPr>
            <p:cNvPr id="26" name="Freeform 26"/>
            <p:cNvSpPr/>
            <p:nvPr/>
          </p:nvSpPr>
          <p:spPr>
            <a:xfrm>
              <a:off x="-799" y="-1274"/>
              <a:ext cx="2333139" cy="1953947"/>
            </a:xfrm>
            <a:custGeom>
              <a:avLst/>
              <a:gdLst/>
              <a:ahLst/>
              <a:cxnLst/>
              <a:rect l="l" t="t" r="r" b="b"/>
              <a:pathLst>
                <a:path w="2333139" h="1953947">
                  <a:moveTo>
                    <a:pt x="2333061" y="1729019"/>
                  </a:moveTo>
                  <a:cubicBezTo>
                    <a:pt x="2331813" y="1240850"/>
                    <a:pt x="2316838" y="580896"/>
                    <a:pt x="2316838" y="93964"/>
                  </a:cubicBezTo>
                  <a:cubicBezTo>
                    <a:pt x="2316838" y="86549"/>
                    <a:pt x="2318086" y="79134"/>
                    <a:pt x="2318086" y="72954"/>
                  </a:cubicBezTo>
                  <a:cubicBezTo>
                    <a:pt x="2316838" y="71719"/>
                    <a:pt x="2315591" y="71719"/>
                    <a:pt x="2314343" y="70483"/>
                  </a:cubicBezTo>
                  <a:cubicBezTo>
                    <a:pt x="2314343" y="70483"/>
                    <a:pt x="2313095" y="71719"/>
                    <a:pt x="2313095" y="72954"/>
                  </a:cubicBezTo>
                  <a:cubicBezTo>
                    <a:pt x="2310599" y="79134"/>
                    <a:pt x="2305608" y="79134"/>
                    <a:pt x="2300616" y="79134"/>
                  </a:cubicBezTo>
                  <a:cubicBezTo>
                    <a:pt x="2294377" y="77898"/>
                    <a:pt x="2288137" y="71719"/>
                    <a:pt x="2280651" y="74190"/>
                  </a:cubicBezTo>
                  <a:cubicBezTo>
                    <a:pt x="2278155" y="75426"/>
                    <a:pt x="2273163" y="72954"/>
                    <a:pt x="2271915" y="70483"/>
                  </a:cubicBezTo>
                  <a:cubicBezTo>
                    <a:pt x="2268172" y="65539"/>
                    <a:pt x="2263180" y="65539"/>
                    <a:pt x="2258189" y="68011"/>
                  </a:cubicBezTo>
                  <a:cubicBezTo>
                    <a:pt x="2255693" y="69247"/>
                    <a:pt x="2253198" y="68011"/>
                    <a:pt x="2250702" y="68011"/>
                  </a:cubicBezTo>
                  <a:cubicBezTo>
                    <a:pt x="2246958" y="68011"/>
                    <a:pt x="2241966" y="66775"/>
                    <a:pt x="2238223" y="65539"/>
                  </a:cubicBezTo>
                  <a:cubicBezTo>
                    <a:pt x="2236975" y="65539"/>
                    <a:pt x="2234480" y="64303"/>
                    <a:pt x="2233232" y="64303"/>
                  </a:cubicBezTo>
                  <a:cubicBezTo>
                    <a:pt x="2229488" y="63067"/>
                    <a:pt x="2225744" y="59360"/>
                    <a:pt x="2222001" y="64303"/>
                  </a:cubicBezTo>
                  <a:cubicBezTo>
                    <a:pt x="2222001" y="64303"/>
                    <a:pt x="2219505" y="64303"/>
                    <a:pt x="2218257" y="63067"/>
                  </a:cubicBezTo>
                  <a:cubicBezTo>
                    <a:pt x="2217009" y="60596"/>
                    <a:pt x="2215761" y="56888"/>
                    <a:pt x="2214513" y="54416"/>
                  </a:cubicBezTo>
                  <a:cubicBezTo>
                    <a:pt x="2212018" y="50709"/>
                    <a:pt x="2212018" y="44529"/>
                    <a:pt x="2208274" y="42058"/>
                  </a:cubicBezTo>
                  <a:cubicBezTo>
                    <a:pt x="2205779" y="40822"/>
                    <a:pt x="2204531" y="39586"/>
                    <a:pt x="2203283" y="37114"/>
                  </a:cubicBezTo>
                  <a:cubicBezTo>
                    <a:pt x="2203283" y="35878"/>
                    <a:pt x="2200787" y="34642"/>
                    <a:pt x="2200787" y="33407"/>
                  </a:cubicBezTo>
                  <a:lnTo>
                    <a:pt x="2197043" y="29699"/>
                  </a:lnTo>
                  <a:cubicBezTo>
                    <a:pt x="2195796" y="27227"/>
                    <a:pt x="2194548" y="23520"/>
                    <a:pt x="2192052" y="22284"/>
                  </a:cubicBezTo>
                  <a:cubicBezTo>
                    <a:pt x="2187061" y="18576"/>
                    <a:pt x="2185813" y="13633"/>
                    <a:pt x="2188308" y="7453"/>
                  </a:cubicBezTo>
                  <a:cubicBezTo>
                    <a:pt x="2184565" y="6217"/>
                    <a:pt x="2182069" y="3746"/>
                    <a:pt x="2178326" y="3746"/>
                  </a:cubicBezTo>
                  <a:cubicBezTo>
                    <a:pt x="2163351" y="4982"/>
                    <a:pt x="2147129" y="7453"/>
                    <a:pt x="2132154" y="8689"/>
                  </a:cubicBezTo>
                  <a:cubicBezTo>
                    <a:pt x="2129659" y="8689"/>
                    <a:pt x="2125915" y="9925"/>
                    <a:pt x="2124667" y="11161"/>
                  </a:cubicBezTo>
                  <a:cubicBezTo>
                    <a:pt x="2114684" y="17340"/>
                    <a:pt x="2104701" y="12397"/>
                    <a:pt x="2094718" y="11161"/>
                  </a:cubicBezTo>
                  <a:cubicBezTo>
                    <a:pt x="2087231" y="11161"/>
                    <a:pt x="2079744" y="7453"/>
                    <a:pt x="2072257" y="6217"/>
                  </a:cubicBezTo>
                  <a:cubicBezTo>
                    <a:pt x="2063522" y="4982"/>
                    <a:pt x="2056035" y="6217"/>
                    <a:pt x="2047299" y="4982"/>
                  </a:cubicBezTo>
                  <a:cubicBezTo>
                    <a:pt x="2046052" y="4982"/>
                    <a:pt x="2044804" y="3746"/>
                    <a:pt x="2043556" y="2510"/>
                  </a:cubicBezTo>
                  <a:cubicBezTo>
                    <a:pt x="2041060" y="-1266"/>
                    <a:pt x="2036069" y="4"/>
                    <a:pt x="2033573" y="1274"/>
                  </a:cubicBezTo>
                  <a:cubicBezTo>
                    <a:pt x="2029829" y="3746"/>
                    <a:pt x="2028582" y="7453"/>
                    <a:pt x="2026086" y="11161"/>
                  </a:cubicBezTo>
                  <a:cubicBezTo>
                    <a:pt x="2019846" y="12397"/>
                    <a:pt x="2011111" y="13633"/>
                    <a:pt x="2004872" y="17340"/>
                  </a:cubicBezTo>
                  <a:cubicBezTo>
                    <a:pt x="1999881" y="19812"/>
                    <a:pt x="1997385" y="21048"/>
                    <a:pt x="1993641" y="18576"/>
                  </a:cubicBezTo>
                  <a:lnTo>
                    <a:pt x="1992393" y="19812"/>
                  </a:lnTo>
                  <a:cubicBezTo>
                    <a:pt x="1994889" y="22284"/>
                    <a:pt x="1996137" y="25991"/>
                    <a:pt x="1998633" y="28463"/>
                  </a:cubicBezTo>
                  <a:cubicBezTo>
                    <a:pt x="1994889" y="29699"/>
                    <a:pt x="1989898" y="32171"/>
                    <a:pt x="1987402" y="30935"/>
                  </a:cubicBezTo>
                  <a:cubicBezTo>
                    <a:pt x="1981163" y="29699"/>
                    <a:pt x="1978667" y="32171"/>
                    <a:pt x="1973675" y="34642"/>
                  </a:cubicBezTo>
                  <a:cubicBezTo>
                    <a:pt x="1968684" y="38350"/>
                    <a:pt x="1962445" y="40822"/>
                    <a:pt x="1957453" y="43294"/>
                  </a:cubicBezTo>
                  <a:cubicBezTo>
                    <a:pt x="1956205" y="43294"/>
                    <a:pt x="1954957" y="43294"/>
                    <a:pt x="1953710" y="42058"/>
                  </a:cubicBezTo>
                  <a:cubicBezTo>
                    <a:pt x="1952462" y="42058"/>
                    <a:pt x="1951214" y="40822"/>
                    <a:pt x="1951214" y="40822"/>
                  </a:cubicBezTo>
                  <a:cubicBezTo>
                    <a:pt x="1944974" y="43294"/>
                    <a:pt x="1938735" y="45765"/>
                    <a:pt x="1932496" y="43294"/>
                  </a:cubicBezTo>
                  <a:cubicBezTo>
                    <a:pt x="1931248" y="43294"/>
                    <a:pt x="1931248" y="44529"/>
                    <a:pt x="1930000" y="44529"/>
                  </a:cubicBezTo>
                  <a:cubicBezTo>
                    <a:pt x="1922513" y="47001"/>
                    <a:pt x="1917521" y="55652"/>
                    <a:pt x="1907538" y="55652"/>
                  </a:cubicBezTo>
                  <a:cubicBezTo>
                    <a:pt x="1900051" y="55652"/>
                    <a:pt x="1892564" y="61832"/>
                    <a:pt x="1885077" y="61832"/>
                  </a:cubicBezTo>
                  <a:cubicBezTo>
                    <a:pt x="1876342" y="63067"/>
                    <a:pt x="1868855" y="65539"/>
                    <a:pt x="1861367" y="69247"/>
                  </a:cubicBezTo>
                  <a:cubicBezTo>
                    <a:pt x="1858872" y="70483"/>
                    <a:pt x="1856376" y="70483"/>
                    <a:pt x="1855128" y="70483"/>
                  </a:cubicBezTo>
                  <a:cubicBezTo>
                    <a:pt x="1848889" y="68011"/>
                    <a:pt x="1845145" y="71719"/>
                    <a:pt x="1842649" y="75426"/>
                  </a:cubicBezTo>
                  <a:cubicBezTo>
                    <a:pt x="1836410" y="84077"/>
                    <a:pt x="1826427" y="86549"/>
                    <a:pt x="1817692" y="89021"/>
                  </a:cubicBezTo>
                  <a:cubicBezTo>
                    <a:pt x="1806461" y="91492"/>
                    <a:pt x="1795230" y="92728"/>
                    <a:pt x="1784000" y="93964"/>
                  </a:cubicBezTo>
                  <a:cubicBezTo>
                    <a:pt x="1782752" y="93964"/>
                    <a:pt x="1781504" y="97672"/>
                    <a:pt x="1779008" y="98908"/>
                  </a:cubicBezTo>
                  <a:cubicBezTo>
                    <a:pt x="1777760" y="98908"/>
                    <a:pt x="1776513" y="97672"/>
                    <a:pt x="1776513" y="97672"/>
                  </a:cubicBezTo>
                  <a:cubicBezTo>
                    <a:pt x="1770273" y="105087"/>
                    <a:pt x="1766530" y="116210"/>
                    <a:pt x="1754051" y="114974"/>
                  </a:cubicBezTo>
                  <a:lnTo>
                    <a:pt x="1752803" y="114974"/>
                  </a:lnTo>
                  <a:cubicBezTo>
                    <a:pt x="1742820" y="121153"/>
                    <a:pt x="1732837" y="118682"/>
                    <a:pt x="1724102" y="116210"/>
                  </a:cubicBezTo>
                  <a:cubicBezTo>
                    <a:pt x="1721606" y="116210"/>
                    <a:pt x="1717863" y="113738"/>
                    <a:pt x="1716615" y="111266"/>
                  </a:cubicBezTo>
                  <a:cubicBezTo>
                    <a:pt x="1712871" y="103851"/>
                    <a:pt x="1702888" y="101379"/>
                    <a:pt x="1695401" y="103851"/>
                  </a:cubicBezTo>
                  <a:cubicBezTo>
                    <a:pt x="1689162" y="106323"/>
                    <a:pt x="1682922" y="107559"/>
                    <a:pt x="1676683" y="110030"/>
                  </a:cubicBezTo>
                  <a:cubicBezTo>
                    <a:pt x="1666700" y="112502"/>
                    <a:pt x="1657965" y="113738"/>
                    <a:pt x="1647982" y="108795"/>
                  </a:cubicBezTo>
                  <a:cubicBezTo>
                    <a:pt x="1637999" y="103851"/>
                    <a:pt x="1630512" y="107559"/>
                    <a:pt x="1625521" y="118682"/>
                  </a:cubicBezTo>
                  <a:cubicBezTo>
                    <a:pt x="1621777" y="126097"/>
                    <a:pt x="1611794" y="127333"/>
                    <a:pt x="1605555" y="121153"/>
                  </a:cubicBezTo>
                  <a:cubicBezTo>
                    <a:pt x="1601811" y="117446"/>
                    <a:pt x="1599315" y="118682"/>
                    <a:pt x="1595572" y="121153"/>
                  </a:cubicBezTo>
                  <a:lnTo>
                    <a:pt x="1588085" y="128568"/>
                  </a:lnTo>
                  <a:cubicBezTo>
                    <a:pt x="1586837" y="129804"/>
                    <a:pt x="1584341" y="129804"/>
                    <a:pt x="1583093" y="129804"/>
                  </a:cubicBezTo>
                  <a:lnTo>
                    <a:pt x="1575606" y="129804"/>
                  </a:lnTo>
                  <a:cubicBezTo>
                    <a:pt x="1570615" y="129804"/>
                    <a:pt x="1565623" y="128568"/>
                    <a:pt x="1560632" y="127333"/>
                  </a:cubicBezTo>
                  <a:cubicBezTo>
                    <a:pt x="1554392" y="126097"/>
                    <a:pt x="1549401" y="122389"/>
                    <a:pt x="1543162" y="121153"/>
                  </a:cubicBezTo>
                  <a:cubicBezTo>
                    <a:pt x="1533179" y="119917"/>
                    <a:pt x="1530683" y="111266"/>
                    <a:pt x="1526939" y="105087"/>
                  </a:cubicBezTo>
                  <a:cubicBezTo>
                    <a:pt x="1524443" y="101379"/>
                    <a:pt x="1519452" y="96436"/>
                    <a:pt x="1514461" y="97672"/>
                  </a:cubicBezTo>
                  <a:cubicBezTo>
                    <a:pt x="1509469" y="100143"/>
                    <a:pt x="1504478" y="97672"/>
                    <a:pt x="1500734" y="96436"/>
                  </a:cubicBezTo>
                  <a:cubicBezTo>
                    <a:pt x="1499486" y="96436"/>
                    <a:pt x="1496991" y="95200"/>
                    <a:pt x="1495743" y="95200"/>
                  </a:cubicBezTo>
                  <a:cubicBezTo>
                    <a:pt x="1487008" y="92728"/>
                    <a:pt x="1480768" y="97672"/>
                    <a:pt x="1474529" y="103851"/>
                  </a:cubicBezTo>
                  <a:lnTo>
                    <a:pt x="1469537" y="108795"/>
                  </a:lnTo>
                  <a:cubicBezTo>
                    <a:pt x="1468290" y="110030"/>
                    <a:pt x="1468290" y="112502"/>
                    <a:pt x="1467042" y="113738"/>
                  </a:cubicBezTo>
                  <a:cubicBezTo>
                    <a:pt x="1459555" y="119917"/>
                    <a:pt x="1452067" y="117446"/>
                    <a:pt x="1443332" y="113738"/>
                  </a:cubicBezTo>
                  <a:cubicBezTo>
                    <a:pt x="1435845" y="110030"/>
                    <a:pt x="1427110" y="113738"/>
                    <a:pt x="1424614" y="121153"/>
                  </a:cubicBezTo>
                  <a:cubicBezTo>
                    <a:pt x="1423366" y="126097"/>
                    <a:pt x="1422119" y="129804"/>
                    <a:pt x="1415879" y="132276"/>
                  </a:cubicBezTo>
                  <a:cubicBezTo>
                    <a:pt x="1409640" y="135984"/>
                    <a:pt x="1402153" y="138455"/>
                    <a:pt x="1400905" y="147107"/>
                  </a:cubicBezTo>
                  <a:cubicBezTo>
                    <a:pt x="1400905" y="148342"/>
                    <a:pt x="1399657" y="149578"/>
                    <a:pt x="1398409" y="149578"/>
                  </a:cubicBezTo>
                  <a:cubicBezTo>
                    <a:pt x="1394665" y="150814"/>
                    <a:pt x="1392170" y="152050"/>
                    <a:pt x="1388426" y="153286"/>
                  </a:cubicBezTo>
                  <a:lnTo>
                    <a:pt x="1377195" y="153286"/>
                  </a:lnTo>
                  <a:cubicBezTo>
                    <a:pt x="1369708" y="152050"/>
                    <a:pt x="1362221" y="149578"/>
                    <a:pt x="1354734" y="148342"/>
                  </a:cubicBezTo>
                  <a:cubicBezTo>
                    <a:pt x="1345999" y="147107"/>
                    <a:pt x="1338512" y="152050"/>
                    <a:pt x="1329776" y="153286"/>
                  </a:cubicBezTo>
                  <a:lnTo>
                    <a:pt x="1328529" y="154522"/>
                  </a:lnTo>
                  <a:cubicBezTo>
                    <a:pt x="1326033" y="158229"/>
                    <a:pt x="1322289" y="156993"/>
                    <a:pt x="1319793" y="154522"/>
                  </a:cubicBezTo>
                  <a:cubicBezTo>
                    <a:pt x="1314802" y="149578"/>
                    <a:pt x="1306067" y="148342"/>
                    <a:pt x="1299828" y="150814"/>
                  </a:cubicBezTo>
                  <a:cubicBezTo>
                    <a:pt x="1292340" y="154522"/>
                    <a:pt x="1284853" y="156993"/>
                    <a:pt x="1277366" y="159465"/>
                  </a:cubicBezTo>
                  <a:cubicBezTo>
                    <a:pt x="1274870" y="159465"/>
                    <a:pt x="1272375" y="158229"/>
                    <a:pt x="1271127" y="158229"/>
                  </a:cubicBezTo>
                  <a:cubicBezTo>
                    <a:pt x="1268631" y="158229"/>
                    <a:pt x="1264887" y="156993"/>
                    <a:pt x="1263640" y="158229"/>
                  </a:cubicBezTo>
                  <a:cubicBezTo>
                    <a:pt x="1253657" y="165645"/>
                    <a:pt x="1243674" y="163173"/>
                    <a:pt x="1234939" y="158229"/>
                  </a:cubicBezTo>
                  <a:cubicBezTo>
                    <a:pt x="1229947" y="155758"/>
                    <a:pt x="1222460" y="153286"/>
                    <a:pt x="1219964" y="145871"/>
                  </a:cubicBezTo>
                  <a:cubicBezTo>
                    <a:pt x="1218716" y="140927"/>
                    <a:pt x="1213725" y="135984"/>
                    <a:pt x="1209981" y="132276"/>
                  </a:cubicBezTo>
                  <a:cubicBezTo>
                    <a:pt x="1203742" y="126097"/>
                    <a:pt x="1197503" y="117446"/>
                    <a:pt x="1186272" y="117446"/>
                  </a:cubicBezTo>
                  <a:cubicBezTo>
                    <a:pt x="1183776" y="117446"/>
                    <a:pt x="1181280" y="112502"/>
                    <a:pt x="1180032" y="113738"/>
                  </a:cubicBezTo>
                  <a:cubicBezTo>
                    <a:pt x="1175041" y="114974"/>
                    <a:pt x="1175041" y="112502"/>
                    <a:pt x="1172545" y="110030"/>
                  </a:cubicBezTo>
                  <a:cubicBezTo>
                    <a:pt x="1170050" y="107559"/>
                    <a:pt x="1166306" y="105087"/>
                    <a:pt x="1163810" y="101379"/>
                  </a:cubicBezTo>
                  <a:cubicBezTo>
                    <a:pt x="1160067" y="96436"/>
                    <a:pt x="1156323" y="90257"/>
                    <a:pt x="1152579" y="85313"/>
                  </a:cubicBezTo>
                  <a:cubicBezTo>
                    <a:pt x="1148836" y="80370"/>
                    <a:pt x="1146340" y="74190"/>
                    <a:pt x="1142596" y="69247"/>
                  </a:cubicBezTo>
                  <a:cubicBezTo>
                    <a:pt x="1141349" y="68011"/>
                    <a:pt x="1137605" y="66775"/>
                    <a:pt x="1136357" y="68011"/>
                  </a:cubicBezTo>
                  <a:lnTo>
                    <a:pt x="1121383" y="75426"/>
                  </a:lnTo>
                  <a:cubicBezTo>
                    <a:pt x="1118887" y="76662"/>
                    <a:pt x="1117639" y="79134"/>
                    <a:pt x="1116391" y="81605"/>
                  </a:cubicBezTo>
                  <a:lnTo>
                    <a:pt x="1115143" y="80370"/>
                  </a:lnTo>
                  <a:cubicBezTo>
                    <a:pt x="1116391" y="76662"/>
                    <a:pt x="1117639" y="72954"/>
                    <a:pt x="1118887" y="71719"/>
                  </a:cubicBezTo>
                  <a:lnTo>
                    <a:pt x="1103913" y="68011"/>
                  </a:lnTo>
                  <a:cubicBezTo>
                    <a:pt x="1100169" y="66775"/>
                    <a:pt x="1093930" y="66775"/>
                    <a:pt x="1091434" y="66775"/>
                  </a:cubicBezTo>
                  <a:lnTo>
                    <a:pt x="1071468" y="66775"/>
                  </a:lnTo>
                  <a:cubicBezTo>
                    <a:pt x="1063981" y="66775"/>
                    <a:pt x="1057742" y="65539"/>
                    <a:pt x="1050254" y="66775"/>
                  </a:cubicBezTo>
                  <a:cubicBezTo>
                    <a:pt x="1045263" y="68011"/>
                    <a:pt x="1041519" y="65539"/>
                    <a:pt x="1037776" y="63067"/>
                  </a:cubicBezTo>
                  <a:cubicBezTo>
                    <a:pt x="1027793" y="55652"/>
                    <a:pt x="1017810" y="47001"/>
                    <a:pt x="1004083" y="50709"/>
                  </a:cubicBezTo>
                  <a:cubicBezTo>
                    <a:pt x="1002836" y="50709"/>
                    <a:pt x="1000340" y="49473"/>
                    <a:pt x="999092" y="48237"/>
                  </a:cubicBezTo>
                  <a:cubicBezTo>
                    <a:pt x="995348" y="47001"/>
                    <a:pt x="992852" y="44529"/>
                    <a:pt x="987861" y="42058"/>
                  </a:cubicBezTo>
                  <a:cubicBezTo>
                    <a:pt x="987861" y="45765"/>
                    <a:pt x="987861" y="47001"/>
                    <a:pt x="989109" y="49473"/>
                  </a:cubicBezTo>
                  <a:cubicBezTo>
                    <a:pt x="986613" y="51945"/>
                    <a:pt x="985365" y="50709"/>
                    <a:pt x="984117" y="49473"/>
                  </a:cubicBezTo>
                  <a:cubicBezTo>
                    <a:pt x="982870" y="50709"/>
                    <a:pt x="981622" y="53180"/>
                    <a:pt x="980374" y="53180"/>
                  </a:cubicBezTo>
                  <a:cubicBezTo>
                    <a:pt x="974135" y="55652"/>
                    <a:pt x="967895" y="56888"/>
                    <a:pt x="961656" y="59360"/>
                  </a:cubicBezTo>
                  <a:cubicBezTo>
                    <a:pt x="959160" y="60596"/>
                    <a:pt x="956664" y="61832"/>
                    <a:pt x="955417" y="63067"/>
                  </a:cubicBezTo>
                  <a:cubicBezTo>
                    <a:pt x="950425" y="66775"/>
                    <a:pt x="946681" y="72954"/>
                    <a:pt x="937946" y="71719"/>
                  </a:cubicBezTo>
                  <a:cubicBezTo>
                    <a:pt x="936699" y="71719"/>
                    <a:pt x="934203" y="74190"/>
                    <a:pt x="931707" y="74190"/>
                  </a:cubicBezTo>
                  <a:cubicBezTo>
                    <a:pt x="929211" y="75426"/>
                    <a:pt x="925468" y="75426"/>
                    <a:pt x="922972" y="76662"/>
                  </a:cubicBezTo>
                  <a:lnTo>
                    <a:pt x="920476" y="76662"/>
                  </a:lnTo>
                  <a:cubicBezTo>
                    <a:pt x="912989" y="79134"/>
                    <a:pt x="906750" y="81605"/>
                    <a:pt x="899263" y="82841"/>
                  </a:cubicBezTo>
                  <a:lnTo>
                    <a:pt x="894271" y="82841"/>
                  </a:lnTo>
                  <a:cubicBezTo>
                    <a:pt x="888032" y="82841"/>
                    <a:pt x="883040" y="81605"/>
                    <a:pt x="876801" y="81605"/>
                  </a:cubicBezTo>
                  <a:cubicBezTo>
                    <a:pt x="870562" y="81605"/>
                    <a:pt x="864322" y="84077"/>
                    <a:pt x="858083" y="84077"/>
                  </a:cubicBezTo>
                  <a:cubicBezTo>
                    <a:pt x="850596" y="84077"/>
                    <a:pt x="841861" y="84077"/>
                    <a:pt x="835621" y="79134"/>
                  </a:cubicBezTo>
                  <a:cubicBezTo>
                    <a:pt x="834374" y="77898"/>
                    <a:pt x="830630" y="77898"/>
                    <a:pt x="828134" y="79134"/>
                  </a:cubicBezTo>
                  <a:cubicBezTo>
                    <a:pt x="819399" y="80370"/>
                    <a:pt x="810664" y="81605"/>
                    <a:pt x="803177" y="84077"/>
                  </a:cubicBezTo>
                  <a:cubicBezTo>
                    <a:pt x="795690" y="86549"/>
                    <a:pt x="791946" y="84077"/>
                    <a:pt x="789450" y="77898"/>
                  </a:cubicBezTo>
                  <a:cubicBezTo>
                    <a:pt x="788202" y="75426"/>
                    <a:pt x="785707" y="72954"/>
                    <a:pt x="783211" y="70483"/>
                  </a:cubicBezTo>
                  <a:cubicBezTo>
                    <a:pt x="779467" y="68011"/>
                    <a:pt x="775724" y="64303"/>
                    <a:pt x="771980" y="64303"/>
                  </a:cubicBezTo>
                  <a:cubicBezTo>
                    <a:pt x="763245" y="64303"/>
                    <a:pt x="758254" y="59360"/>
                    <a:pt x="752014" y="55652"/>
                  </a:cubicBezTo>
                  <a:cubicBezTo>
                    <a:pt x="742031" y="49473"/>
                    <a:pt x="733296" y="42058"/>
                    <a:pt x="720818" y="43294"/>
                  </a:cubicBezTo>
                  <a:lnTo>
                    <a:pt x="720818" y="37114"/>
                  </a:lnTo>
                  <a:cubicBezTo>
                    <a:pt x="723313" y="37114"/>
                    <a:pt x="725809" y="37114"/>
                    <a:pt x="728305" y="35878"/>
                  </a:cubicBezTo>
                  <a:cubicBezTo>
                    <a:pt x="724561" y="33407"/>
                    <a:pt x="724561" y="29699"/>
                    <a:pt x="722066" y="27227"/>
                  </a:cubicBezTo>
                  <a:cubicBezTo>
                    <a:pt x="717074" y="23520"/>
                    <a:pt x="712083" y="22284"/>
                    <a:pt x="707091" y="19812"/>
                  </a:cubicBezTo>
                  <a:cubicBezTo>
                    <a:pt x="703348" y="18576"/>
                    <a:pt x="698356" y="18576"/>
                    <a:pt x="700852" y="24756"/>
                  </a:cubicBezTo>
                  <a:cubicBezTo>
                    <a:pt x="694613" y="25991"/>
                    <a:pt x="689621" y="25991"/>
                    <a:pt x="687125" y="28463"/>
                  </a:cubicBezTo>
                  <a:cubicBezTo>
                    <a:pt x="682134" y="32171"/>
                    <a:pt x="677142" y="29699"/>
                    <a:pt x="673399" y="27227"/>
                  </a:cubicBezTo>
                  <a:cubicBezTo>
                    <a:pt x="670903" y="25991"/>
                    <a:pt x="668407" y="24756"/>
                    <a:pt x="665912" y="25991"/>
                  </a:cubicBezTo>
                  <a:cubicBezTo>
                    <a:pt x="650937" y="33407"/>
                    <a:pt x="635963" y="29699"/>
                    <a:pt x="620988" y="29699"/>
                  </a:cubicBezTo>
                  <a:cubicBezTo>
                    <a:pt x="618493" y="29699"/>
                    <a:pt x="615997" y="28463"/>
                    <a:pt x="612253" y="28463"/>
                  </a:cubicBezTo>
                  <a:cubicBezTo>
                    <a:pt x="607262" y="27227"/>
                    <a:pt x="603518" y="24756"/>
                    <a:pt x="598527" y="23520"/>
                  </a:cubicBezTo>
                  <a:cubicBezTo>
                    <a:pt x="593535" y="22284"/>
                    <a:pt x="587296" y="21048"/>
                    <a:pt x="582305" y="19812"/>
                  </a:cubicBezTo>
                  <a:lnTo>
                    <a:pt x="578561" y="19812"/>
                  </a:lnTo>
                  <a:cubicBezTo>
                    <a:pt x="569826" y="19812"/>
                    <a:pt x="561091" y="21048"/>
                    <a:pt x="553604" y="21048"/>
                  </a:cubicBezTo>
                  <a:cubicBezTo>
                    <a:pt x="547364" y="21048"/>
                    <a:pt x="541125" y="18576"/>
                    <a:pt x="533638" y="17340"/>
                  </a:cubicBezTo>
                  <a:cubicBezTo>
                    <a:pt x="532390" y="7453"/>
                    <a:pt x="522407" y="9925"/>
                    <a:pt x="516168" y="4982"/>
                  </a:cubicBezTo>
                  <a:cubicBezTo>
                    <a:pt x="514920" y="3746"/>
                    <a:pt x="512424" y="4982"/>
                    <a:pt x="511176" y="4982"/>
                  </a:cubicBezTo>
                  <a:cubicBezTo>
                    <a:pt x="503689" y="3746"/>
                    <a:pt x="498698" y="7453"/>
                    <a:pt x="496202" y="13633"/>
                  </a:cubicBezTo>
                  <a:cubicBezTo>
                    <a:pt x="492458" y="19812"/>
                    <a:pt x="482475" y="22284"/>
                    <a:pt x="486219" y="32171"/>
                  </a:cubicBezTo>
                  <a:cubicBezTo>
                    <a:pt x="487467" y="33407"/>
                    <a:pt x="489962" y="34642"/>
                    <a:pt x="491210" y="37114"/>
                  </a:cubicBezTo>
                  <a:cubicBezTo>
                    <a:pt x="491210" y="40822"/>
                    <a:pt x="489962" y="43294"/>
                    <a:pt x="486219" y="42058"/>
                  </a:cubicBezTo>
                  <a:cubicBezTo>
                    <a:pt x="484971" y="42058"/>
                    <a:pt x="483723" y="44529"/>
                    <a:pt x="482475" y="45765"/>
                  </a:cubicBezTo>
                  <a:cubicBezTo>
                    <a:pt x="481227" y="47001"/>
                    <a:pt x="481227" y="49473"/>
                    <a:pt x="479980" y="49473"/>
                  </a:cubicBezTo>
                  <a:cubicBezTo>
                    <a:pt x="472492" y="51945"/>
                    <a:pt x="467501" y="58124"/>
                    <a:pt x="458766" y="56888"/>
                  </a:cubicBezTo>
                  <a:lnTo>
                    <a:pt x="456270" y="56888"/>
                  </a:lnTo>
                  <a:cubicBezTo>
                    <a:pt x="448783" y="63067"/>
                    <a:pt x="441296" y="61832"/>
                    <a:pt x="432561" y="60596"/>
                  </a:cubicBezTo>
                  <a:cubicBezTo>
                    <a:pt x="428817" y="59360"/>
                    <a:pt x="423826" y="60596"/>
                    <a:pt x="418834" y="60596"/>
                  </a:cubicBezTo>
                  <a:cubicBezTo>
                    <a:pt x="415090" y="60596"/>
                    <a:pt x="411347" y="60596"/>
                    <a:pt x="407603" y="58124"/>
                  </a:cubicBezTo>
                  <a:cubicBezTo>
                    <a:pt x="402612" y="55652"/>
                    <a:pt x="397620" y="51945"/>
                    <a:pt x="392629" y="49473"/>
                  </a:cubicBezTo>
                  <a:cubicBezTo>
                    <a:pt x="387637" y="47001"/>
                    <a:pt x="381398" y="47001"/>
                    <a:pt x="381398" y="38350"/>
                  </a:cubicBezTo>
                  <a:cubicBezTo>
                    <a:pt x="381398" y="37114"/>
                    <a:pt x="378902" y="35878"/>
                    <a:pt x="378902" y="34642"/>
                  </a:cubicBezTo>
                  <a:cubicBezTo>
                    <a:pt x="370167" y="42058"/>
                    <a:pt x="362680" y="48237"/>
                    <a:pt x="355193" y="54416"/>
                  </a:cubicBezTo>
                  <a:cubicBezTo>
                    <a:pt x="351449" y="58124"/>
                    <a:pt x="346458" y="63067"/>
                    <a:pt x="348954" y="69247"/>
                  </a:cubicBezTo>
                  <a:cubicBezTo>
                    <a:pt x="348954" y="70483"/>
                    <a:pt x="347706" y="71719"/>
                    <a:pt x="347706" y="72954"/>
                  </a:cubicBezTo>
                  <a:cubicBezTo>
                    <a:pt x="346458" y="75426"/>
                    <a:pt x="345210" y="77898"/>
                    <a:pt x="342714" y="79134"/>
                  </a:cubicBezTo>
                  <a:cubicBezTo>
                    <a:pt x="340219" y="82841"/>
                    <a:pt x="337723" y="86549"/>
                    <a:pt x="335227" y="91492"/>
                  </a:cubicBezTo>
                  <a:lnTo>
                    <a:pt x="327740" y="98908"/>
                  </a:lnTo>
                  <a:cubicBezTo>
                    <a:pt x="325244" y="102615"/>
                    <a:pt x="322748" y="106323"/>
                    <a:pt x="319005" y="108795"/>
                  </a:cubicBezTo>
                  <a:cubicBezTo>
                    <a:pt x="310270" y="116210"/>
                    <a:pt x="301535" y="123625"/>
                    <a:pt x="291552" y="131040"/>
                  </a:cubicBezTo>
                  <a:cubicBezTo>
                    <a:pt x="286560" y="135984"/>
                    <a:pt x="280321" y="139691"/>
                    <a:pt x="275329" y="144635"/>
                  </a:cubicBezTo>
                  <a:cubicBezTo>
                    <a:pt x="266594" y="152050"/>
                    <a:pt x="256611" y="158229"/>
                    <a:pt x="251620" y="169352"/>
                  </a:cubicBezTo>
                  <a:cubicBezTo>
                    <a:pt x="251620" y="170588"/>
                    <a:pt x="249124" y="171824"/>
                    <a:pt x="247876" y="173060"/>
                  </a:cubicBezTo>
                  <a:cubicBezTo>
                    <a:pt x="241637" y="178003"/>
                    <a:pt x="231654" y="178003"/>
                    <a:pt x="231654" y="187890"/>
                  </a:cubicBezTo>
                  <a:cubicBezTo>
                    <a:pt x="221671" y="187890"/>
                    <a:pt x="216680" y="195305"/>
                    <a:pt x="211688" y="201485"/>
                  </a:cubicBezTo>
                  <a:cubicBezTo>
                    <a:pt x="207945" y="206428"/>
                    <a:pt x="204201" y="212608"/>
                    <a:pt x="199210" y="216315"/>
                  </a:cubicBezTo>
                  <a:cubicBezTo>
                    <a:pt x="194218" y="218787"/>
                    <a:pt x="187979" y="217551"/>
                    <a:pt x="181740" y="217551"/>
                  </a:cubicBezTo>
                  <a:cubicBezTo>
                    <a:pt x="179244" y="217551"/>
                    <a:pt x="176748" y="217551"/>
                    <a:pt x="176748" y="218787"/>
                  </a:cubicBezTo>
                  <a:cubicBezTo>
                    <a:pt x="171757" y="223730"/>
                    <a:pt x="165517" y="227438"/>
                    <a:pt x="161774" y="233617"/>
                  </a:cubicBezTo>
                  <a:cubicBezTo>
                    <a:pt x="158030" y="239797"/>
                    <a:pt x="154286" y="243504"/>
                    <a:pt x="148047" y="244740"/>
                  </a:cubicBezTo>
                  <a:cubicBezTo>
                    <a:pt x="141808" y="245976"/>
                    <a:pt x="135568" y="252155"/>
                    <a:pt x="126833" y="248448"/>
                  </a:cubicBezTo>
                  <a:cubicBezTo>
                    <a:pt x="119346" y="245976"/>
                    <a:pt x="110611" y="248448"/>
                    <a:pt x="105620" y="243504"/>
                  </a:cubicBezTo>
                  <a:cubicBezTo>
                    <a:pt x="95637" y="244740"/>
                    <a:pt x="88150" y="247212"/>
                    <a:pt x="79414" y="248448"/>
                  </a:cubicBezTo>
                  <a:cubicBezTo>
                    <a:pt x="69432" y="250919"/>
                    <a:pt x="58201" y="249684"/>
                    <a:pt x="49466" y="257099"/>
                  </a:cubicBezTo>
                  <a:cubicBezTo>
                    <a:pt x="41978" y="263278"/>
                    <a:pt x="35739" y="269458"/>
                    <a:pt x="24508" y="268222"/>
                  </a:cubicBezTo>
                  <a:cubicBezTo>
                    <a:pt x="25756" y="275637"/>
                    <a:pt x="27004" y="281816"/>
                    <a:pt x="28252" y="289231"/>
                  </a:cubicBezTo>
                  <a:cubicBezTo>
                    <a:pt x="30748" y="309005"/>
                    <a:pt x="33243" y="328779"/>
                    <a:pt x="34491" y="348553"/>
                  </a:cubicBezTo>
                  <a:cubicBezTo>
                    <a:pt x="38235" y="373270"/>
                    <a:pt x="39483" y="396752"/>
                    <a:pt x="36987" y="420234"/>
                  </a:cubicBezTo>
                  <a:cubicBezTo>
                    <a:pt x="34491" y="453602"/>
                    <a:pt x="23261" y="1595545"/>
                    <a:pt x="12030" y="1626441"/>
                  </a:cubicBezTo>
                  <a:lnTo>
                    <a:pt x="799" y="1652395"/>
                  </a:lnTo>
                  <a:cubicBezTo>
                    <a:pt x="-1741" y="1658574"/>
                    <a:pt x="2047" y="1662282"/>
                    <a:pt x="8286" y="1663517"/>
                  </a:cubicBezTo>
                  <a:cubicBezTo>
                    <a:pt x="15773" y="1664753"/>
                    <a:pt x="18269" y="1669697"/>
                    <a:pt x="20765" y="1675876"/>
                  </a:cubicBezTo>
                  <a:cubicBezTo>
                    <a:pt x="23261" y="1685763"/>
                    <a:pt x="19517" y="1695650"/>
                    <a:pt x="24508" y="1705537"/>
                  </a:cubicBezTo>
                  <a:cubicBezTo>
                    <a:pt x="27004" y="1710481"/>
                    <a:pt x="24508" y="1719132"/>
                    <a:pt x="23261" y="1726547"/>
                  </a:cubicBezTo>
                  <a:cubicBezTo>
                    <a:pt x="22013" y="1736434"/>
                    <a:pt x="24508" y="1746321"/>
                    <a:pt x="28252" y="1754972"/>
                  </a:cubicBezTo>
                  <a:cubicBezTo>
                    <a:pt x="36987" y="1769802"/>
                    <a:pt x="38235" y="1787104"/>
                    <a:pt x="38235" y="1803171"/>
                  </a:cubicBezTo>
                  <a:cubicBezTo>
                    <a:pt x="38235" y="1806878"/>
                    <a:pt x="39483" y="1810586"/>
                    <a:pt x="40731" y="1813058"/>
                  </a:cubicBezTo>
                  <a:cubicBezTo>
                    <a:pt x="43226" y="1815529"/>
                    <a:pt x="48218" y="1818001"/>
                    <a:pt x="53209" y="1819237"/>
                  </a:cubicBezTo>
                  <a:lnTo>
                    <a:pt x="83158" y="1834067"/>
                  </a:lnTo>
                  <a:cubicBezTo>
                    <a:pt x="96885" y="1841482"/>
                    <a:pt x="108115" y="1840247"/>
                    <a:pt x="120594" y="1831596"/>
                  </a:cubicBezTo>
                  <a:cubicBezTo>
                    <a:pt x="121842" y="1830360"/>
                    <a:pt x="125586" y="1829124"/>
                    <a:pt x="126833" y="1829124"/>
                  </a:cubicBezTo>
                  <a:cubicBezTo>
                    <a:pt x="135568" y="1830360"/>
                    <a:pt x="144304" y="1830360"/>
                    <a:pt x="151791" y="1837775"/>
                  </a:cubicBezTo>
                  <a:cubicBezTo>
                    <a:pt x="160526" y="1845190"/>
                    <a:pt x="173004" y="1850134"/>
                    <a:pt x="182987" y="1856313"/>
                  </a:cubicBezTo>
                  <a:cubicBezTo>
                    <a:pt x="189227" y="1860020"/>
                    <a:pt x="196714" y="1864964"/>
                    <a:pt x="200458" y="1869907"/>
                  </a:cubicBezTo>
                  <a:cubicBezTo>
                    <a:pt x="202953" y="1872379"/>
                    <a:pt x="205449" y="1874851"/>
                    <a:pt x="207945" y="1876087"/>
                  </a:cubicBezTo>
                  <a:cubicBezTo>
                    <a:pt x="221671" y="1881030"/>
                    <a:pt x="229158" y="1893389"/>
                    <a:pt x="237894" y="1903276"/>
                  </a:cubicBezTo>
                  <a:cubicBezTo>
                    <a:pt x="245381" y="1911927"/>
                    <a:pt x="255364" y="1916870"/>
                    <a:pt x="266594" y="1918106"/>
                  </a:cubicBezTo>
                  <a:cubicBezTo>
                    <a:pt x="279073" y="1920578"/>
                    <a:pt x="291552" y="1921814"/>
                    <a:pt x="304030" y="1924286"/>
                  </a:cubicBezTo>
                  <a:cubicBezTo>
                    <a:pt x="309022" y="1925521"/>
                    <a:pt x="315261" y="1926757"/>
                    <a:pt x="320253" y="1929229"/>
                  </a:cubicBezTo>
                  <a:cubicBezTo>
                    <a:pt x="326492" y="1931701"/>
                    <a:pt x="332731" y="1931701"/>
                    <a:pt x="337723" y="1935408"/>
                  </a:cubicBezTo>
                  <a:cubicBezTo>
                    <a:pt x="345210" y="1941588"/>
                    <a:pt x="352697" y="1945295"/>
                    <a:pt x="362680" y="1942824"/>
                  </a:cubicBezTo>
                  <a:cubicBezTo>
                    <a:pt x="366424" y="1941588"/>
                    <a:pt x="371415" y="1944059"/>
                    <a:pt x="375159" y="1945295"/>
                  </a:cubicBezTo>
                  <a:cubicBezTo>
                    <a:pt x="376407" y="1945295"/>
                    <a:pt x="377655" y="1946531"/>
                    <a:pt x="378902" y="1946531"/>
                  </a:cubicBezTo>
                  <a:cubicBezTo>
                    <a:pt x="392629" y="1947767"/>
                    <a:pt x="405108" y="1945295"/>
                    <a:pt x="417586" y="1942824"/>
                  </a:cubicBezTo>
                  <a:cubicBezTo>
                    <a:pt x="422578" y="1941588"/>
                    <a:pt x="427569" y="1940352"/>
                    <a:pt x="432561" y="1937880"/>
                  </a:cubicBezTo>
                  <a:cubicBezTo>
                    <a:pt x="446287" y="1931701"/>
                    <a:pt x="460014" y="1925521"/>
                    <a:pt x="472492" y="1918106"/>
                  </a:cubicBezTo>
                  <a:cubicBezTo>
                    <a:pt x="481227" y="1913163"/>
                    <a:pt x="489962" y="1908219"/>
                    <a:pt x="499945" y="1913163"/>
                  </a:cubicBezTo>
                  <a:lnTo>
                    <a:pt x="504937" y="1913163"/>
                  </a:lnTo>
                  <a:cubicBezTo>
                    <a:pt x="513672" y="1913163"/>
                    <a:pt x="522407" y="1911927"/>
                    <a:pt x="529894" y="1910691"/>
                  </a:cubicBezTo>
                  <a:cubicBezTo>
                    <a:pt x="531142" y="1910691"/>
                    <a:pt x="533638" y="1910691"/>
                    <a:pt x="533638" y="1909455"/>
                  </a:cubicBezTo>
                  <a:cubicBezTo>
                    <a:pt x="537381" y="1904512"/>
                    <a:pt x="543621" y="1904512"/>
                    <a:pt x="549860" y="1903276"/>
                  </a:cubicBezTo>
                  <a:cubicBezTo>
                    <a:pt x="559843" y="1902040"/>
                    <a:pt x="569826" y="1902040"/>
                    <a:pt x="577313" y="1895861"/>
                  </a:cubicBezTo>
                  <a:cubicBezTo>
                    <a:pt x="584800" y="1890917"/>
                    <a:pt x="592288" y="1889681"/>
                    <a:pt x="601023" y="1888445"/>
                  </a:cubicBezTo>
                  <a:cubicBezTo>
                    <a:pt x="602270" y="1888445"/>
                    <a:pt x="604766" y="1887210"/>
                    <a:pt x="606014" y="1887210"/>
                  </a:cubicBezTo>
                  <a:cubicBezTo>
                    <a:pt x="612253" y="1885974"/>
                    <a:pt x="618493" y="1882266"/>
                    <a:pt x="623484" y="1883502"/>
                  </a:cubicBezTo>
                  <a:cubicBezTo>
                    <a:pt x="634715" y="1885974"/>
                    <a:pt x="639706" y="1882266"/>
                    <a:pt x="647194" y="1872379"/>
                  </a:cubicBezTo>
                  <a:cubicBezTo>
                    <a:pt x="648441" y="1869907"/>
                    <a:pt x="652185" y="1868672"/>
                    <a:pt x="654681" y="1867436"/>
                  </a:cubicBezTo>
                  <a:cubicBezTo>
                    <a:pt x="660920" y="1866200"/>
                    <a:pt x="667159" y="1867436"/>
                    <a:pt x="673399" y="1866200"/>
                  </a:cubicBezTo>
                  <a:cubicBezTo>
                    <a:pt x="677142" y="1866200"/>
                    <a:pt x="680886" y="1862492"/>
                    <a:pt x="683382" y="1862492"/>
                  </a:cubicBezTo>
                  <a:cubicBezTo>
                    <a:pt x="693365" y="1863728"/>
                    <a:pt x="704595" y="1860020"/>
                    <a:pt x="713331" y="1866200"/>
                  </a:cubicBezTo>
                  <a:cubicBezTo>
                    <a:pt x="714578" y="1867436"/>
                    <a:pt x="717074" y="1867436"/>
                    <a:pt x="719570" y="1867436"/>
                  </a:cubicBezTo>
                  <a:cubicBezTo>
                    <a:pt x="735792" y="1868672"/>
                    <a:pt x="749519" y="1873615"/>
                    <a:pt x="760749" y="1883502"/>
                  </a:cubicBezTo>
                  <a:cubicBezTo>
                    <a:pt x="764493" y="1887210"/>
                    <a:pt x="769484" y="1889681"/>
                    <a:pt x="773228" y="1892153"/>
                  </a:cubicBezTo>
                  <a:cubicBezTo>
                    <a:pt x="776972" y="1894625"/>
                    <a:pt x="781963" y="1894625"/>
                    <a:pt x="785707" y="1895861"/>
                  </a:cubicBezTo>
                  <a:cubicBezTo>
                    <a:pt x="789450" y="1897096"/>
                    <a:pt x="791946" y="1898332"/>
                    <a:pt x="795690" y="1898332"/>
                  </a:cubicBezTo>
                  <a:cubicBezTo>
                    <a:pt x="801929" y="1898332"/>
                    <a:pt x="806920" y="1900804"/>
                    <a:pt x="810664" y="1905748"/>
                  </a:cubicBezTo>
                  <a:cubicBezTo>
                    <a:pt x="811912" y="1906983"/>
                    <a:pt x="813160" y="1908219"/>
                    <a:pt x="814408" y="1910691"/>
                  </a:cubicBezTo>
                  <a:cubicBezTo>
                    <a:pt x="813160" y="1914399"/>
                    <a:pt x="820647" y="1924286"/>
                    <a:pt x="825638" y="1924286"/>
                  </a:cubicBezTo>
                  <a:cubicBezTo>
                    <a:pt x="834374" y="1924286"/>
                    <a:pt x="843109" y="1926757"/>
                    <a:pt x="850596" y="1932937"/>
                  </a:cubicBezTo>
                  <a:cubicBezTo>
                    <a:pt x="851844" y="1934172"/>
                    <a:pt x="854339" y="1934172"/>
                    <a:pt x="856835" y="1932937"/>
                  </a:cubicBezTo>
                  <a:cubicBezTo>
                    <a:pt x="860579" y="1931701"/>
                    <a:pt x="863074" y="1931701"/>
                    <a:pt x="865570" y="1935408"/>
                  </a:cubicBezTo>
                  <a:cubicBezTo>
                    <a:pt x="866818" y="1936644"/>
                    <a:pt x="871809" y="1936644"/>
                    <a:pt x="874305" y="1936644"/>
                  </a:cubicBezTo>
                  <a:cubicBezTo>
                    <a:pt x="880545" y="1936644"/>
                    <a:pt x="888032" y="1935408"/>
                    <a:pt x="894271" y="1936644"/>
                  </a:cubicBezTo>
                  <a:cubicBezTo>
                    <a:pt x="905502" y="1937880"/>
                    <a:pt x="915485" y="1939116"/>
                    <a:pt x="926716" y="1941588"/>
                  </a:cubicBezTo>
                  <a:cubicBezTo>
                    <a:pt x="929211" y="1941588"/>
                    <a:pt x="931707" y="1942824"/>
                    <a:pt x="932955" y="1944059"/>
                  </a:cubicBezTo>
                  <a:cubicBezTo>
                    <a:pt x="935451" y="1950239"/>
                    <a:pt x="941690" y="1950239"/>
                    <a:pt x="945434" y="1951475"/>
                  </a:cubicBezTo>
                  <a:cubicBezTo>
                    <a:pt x="949177" y="1952711"/>
                    <a:pt x="954169" y="1953946"/>
                    <a:pt x="956664" y="1953946"/>
                  </a:cubicBezTo>
                  <a:cubicBezTo>
                    <a:pt x="957912" y="1952711"/>
                    <a:pt x="960408" y="1951475"/>
                    <a:pt x="962904" y="1949003"/>
                  </a:cubicBezTo>
                  <a:cubicBezTo>
                    <a:pt x="957912" y="1949003"/>
                    <a:pt x="955417" y="1950239"/>
                    <a:pt x="952921" y="1950239"/>
                  </a:cubicBezTo>
                  <a:cubicBezTo>
                    <a:pt x="957912" y="1944059"/>
                    <a:pt x="962904" y="1942824"/>
                    <a:pt x="969143" y="1946531"/>
                  </a:cubicBezTo>
                  <a:cubicBezTo>
                    <a:pt x="976630" y="1952711"/>
                    <a:pt x="982870" y="1952711"/>
                    <a:pt x="991605" y="1946531"/>
                  </a:cubicBezTo>
                  <a:lnTo>
                    <a:pt x="999092" y="1942824"/>
                  </a:lnTo>
                  <a:lnTo>
                    <a:pt x="999092" y="1936644"/>
                  </a:lnTo>
                  <a:cubicBezTo>
                    <a:pt x="1002836" y="1937880"/>
                    <a:pt x="1006579" y="1940352"/>
                    <a:pt x="1009075" y="1940352"/>
                  </a:cubicBezTo>
                  <a:cubicBezTo>
                    <a:pt x="1016562" y="1936644"/>
                    <a:pt x="1024049" y="1932937"/>
                    <a:pt x="1030288" y="1927993"/>
                  </a:cubicBezTo>
                  <a:cubicBezTo>
                    <a:pt x="1037776" y="1923050"/>
                    <a:pt x="1044015" y="1916870"/>
                    <a:pt x="1050254" y="1911927"/>
                  </a:cubicBezTo>
                  <a:cubicBezTo>
                    <a:pt x="1051502" y="1911927"/>
                    <a:pt x="1051502" y="1910691"/>
                    <a:pt x="1052750" y="1910691"/>
                  </a:cubicBezTo>
                  <a:cubicBezTo>
                    <a:pt x="1061485" y="1908219"/>
                    <a:pt x="1068972" y="1906983"/>
                    <a:pt x="1077707" y="1904512"/>
                  </a:cubicBezTo>
                  <a:cubicBezTo>
                    <a:pt x="1082699" y="1903276"/>
                    <a:pt x="1086443" y="1900804"/>
                    <a:pt x="1091434" y="1899568"/>
                  </a:cubicBezTo>
                  <a:cubicBezTo>
                    <a:pt x="1095178" y="1898332"/>
                    <a:pt x="1097673" y="1898332"/>
                    <a:pt x="1101417" y="1897096"/>
                  </a:cubicBezTo>
                  <a:lnTo>
                    <a:pt x="1113896" y="1897096"/>
                  </a:lnTo>
                  <a:cubicBezTo>
                    <a:pt x="1116391" y="1897096"/>
                    <a:pt x="1120135" y="1897096"/>
                    <a:pt x="1122631" y="1895861"/>
                  </a:cubicBezTo>
                  <a:cubicBezTo>
                    <a:pt x="1123879" y="1893389"/>
                    <a:pt x="1126374" y="1889681"/>
                    <a:pt x="1127622" y="1889681"/>
                  </a:cubicBezTo>
                  <a:cubicBezTo>
                    <a:pt x="1131366" y="1889681"/>
                    <a:pt x="1133861" y="1892153"/>
                    <a:pt x="1137605" y="1893389"/>
                  </a:cubicBezTo>
                  <a:cubicBezTo>
                    <a:pt x="1138853" y="1893389"/>
                    <a:pt x="1138853" y="1894625"/>
                    <a:pt x="1138853" y="1895861"/>
                  </a:cubicBezTo>
                  <a:cubicBezTo>
                    <a:pt x="1143844" y="1900804"/>
                    <a:pt x="1147588" y="1906983"/>
                    <a:pt x="1152579" y="1911927"/>
                  </a:cubicBezTo>
                  <a:cubicBezTo>
                    <a:pt x="1158819" y="1918106"/>
                    <a:pt x="1165058" y="1918106"/>
                    <a:pt x="1168802" y="1914399"/>
                  </a:cubicBezTo>
                  <a:cubicBezTo>
                    <a:pt x="1175041" y="1909455"/>
                    <a:pt x="1180032" y="1905748"/>
                    <a:pt x="1188768" y="1908219"/>
                  </a:cubicBezTo>
                  <a:cubicBezTo>
                    <a:pt x="1190015" y="1908219"/>
                    <a:pt x="1192511" y="1909455"/>
                    <a:pt x="1193759" y="1908219"/>
                  </a:cubicBezTo>
                  <a:cubicBezTo>
                    <a:pt x="1199998" y="1905748"/>
                    <a:pt x="1207486" y="1903276"/>
                    <a:pt x="1213725" y="1899568"/>
                  </a:cubicBezTo>
                  <a:cubicBezTo>
                    <a:pt x="1217468" y="1898332"/>
                    <a:pt x="1222460" y="1898332"/>
                    <a:pt x="1223708" y="1895861"/>
                  </a:cubicBezTo>
                  <a:cubicBezTo>
                    <a:pt x="1227451" y="1888445"/>
                    <a:pt x="1233691" y="1884738"/>
                    <a:pt x="1239930" y="1879794"/>
                  </a:cubicBezTo>
                  <a:cubicBezTo>
                    <a:pt x="1243674" y="1876087"/>
                    <a:pt x="1247417" y="1871143"/>
                    <a:pt x="1251161" y="1869907"/>
                  </a:cubicBezTo>
                  <a:cubicBezTo>
                    <a:pt x="1259896" y="1867436"/>
                    <a:pt x="1266135" y="1860020"/>
                    <a:pt x="1273622" y="1855077"/>
                  </a:cubicBezTo>
                  <a:cubicBezTo>
                    <a:pt x="1279862" y="1851369"/>
                    <a:pt x="1283605" y="1843954"/>
                    <a:pt x="1289845" y="1842718"/>
                  </a:cubicBezTo>
                  <a:cubicBezTo>
                    <a:pt x="1299828" y="1840247"/>
                    <a:pt x="1307315" y="1834067"/>
                    <a:pt x="1316050" y="1827888"/>
                  </a:cubicBezTo>
                  <a:cubicBezTo>
                    <a:pt x="1321041" y="1824180"/>
                    <a:pt x="1327281" y="1821709"/>
                    <a:pt x="1333520" y="1822944"/>
                  </a:cubicBezTo>
                  <a:cubicBezTo>
                    <a:pt x="1337264" y="1824180"/>
                    <a:pt x="1342255" y="1822944"/>
                    <a:pt x="1344751" y="1821709"/>
                  </a:cubicBezTo>
                  <a:cubicBezTo>
                    <a:pt x="1349742" y="1819237"/>
                    <a:pt x="1354734" y="1815529"/>
                    <a:pt x="1359725" y="1813058"/>
                  </a:cubicBezTo>
                  <a:cubicBezTo>
                    <a:pt x="1363469" y="1810586"/>
                    <a:pt x="1367212" y="1808114"/>
                    <a:pt x="1370956" y="1808114"/>
                  </a:cubicBezTo>
                  <a:cubicBezTo>
                    <a:pt x="1383435" y="1806878"/>
                    <a:pt x="1393418" y="1804406"/>
                    <a:pt x="1399657" y="1792048"/>
                  </a:cubicBezTo>
                  <a:cubicBezTo>
                    <a:pt x="1402153" y="1787104"/>
                    <a:pt x="1414631" y="1780925"/>
                    <a:pt x="1419623" y="1783397"/>
                  </a:cubicBezTo>
                  <a:cubicBezTo>
                    <a:pt x="1428358" y="1787104"/>
                    <a:pt x="1434597" y="1784633"/>
                    <a:pt x="1439589" y="1777217"/>
                  </a:cubicBezTo>
                  <a:cubicBezTo>
                    <a:pt x="1443332" y="1773510"/>
                    <a:pt x="1448324" y="1774746"/>
                    <a:pt x="1452067" y="1777217"/>
                  </a:cubicBezTo>
                  <a:cubicBezTo>
                    <a:pt x="1454563" y="1779689"/>
                    <a:pt x="1457059" y="1780925"/>
                    <a:pt x="1459555" y="1780925"/>
                  </a:cubicBezTo>
                  <a:cubicBezTo>
                    <a:pt x="1468290" y="1782161"/>
                    <a:pt x="1478272" y="1780925"/>
                    <a:pt x="1487008" y="1782161"/>
                  </a:cubicBezTo>
                  <a:cubicBezTo>
                    <a:pt x="1494495" y="1783397"/>
                    <a:pt x="1501982" y="1780925"/>
                    <a:pt x="1506973" y="1775982"/>
                  </a:cubicBezTo>
                  <a:cubicBezTo>
                    <a:pt x="1511965" y="1771038"/>
                    <a:pt x="1515708" y="1771038"/>
                    <a:pt x="1523196" y="1773510"/>
                  </a:cubicBezTo>
                  <a:cubicBezTo>
                    <a:pt x="1529435" y="1775982"/>
                    <a:pt x="1534426" y="1782161"/>
                    <a:pt x="1543162" y="1780925"/>
                  </a:cubicBezTo>
                  <a:cubicBezTo>
                    <a:pt x="1550649" y="1779689"/>
                    <a:pt x="1559384" y="1783397"/>
                    <a:pt x="1568119" y="1779689"/>
                  </a:cubicBezTo>
                  <a:lnTo>
                    <a:pt x="1573110" y="1779689"/>
                  </a:lnTo>
                  <a:cubicBezTo>
                    <a:pt x="1580597" y="1782161"/>
                    <a:pt x="1588085" y="1783397"/>
                    <a:pt x="1594324" y="1789576"/>
                  </a:cubicBezTo>
                  <a:cubicBezTo>
                    <a:pt x="1601811" y="1795755"/>
                    <a:pt x="1603059" y="1750028"/>
                    <a:pt x="1610546" y="1754972"/>
                  </a:cubicBezTo>
                  <a:cubicBezTo>
                    <a:pt x="1621777" y="1762387"/>
                    <a:pt x="1619281" y="1754972"/>
                    <a:pt x="1630512" y="1761151"/>
                  </a:cubicBezTo>
                  <a:cubicBezTo>
                    <a:pt x="1639247" y="1764859"/>
                    <a:pt x="1635504" y="1751264"/>
                    <a:pt x="1645486" y="1753736"/>
                  </a:cubicBezTo>
                  <a:cubicBezTo>
                    <a:pt x="1646734" y="1753736"/>
                    <a:pt x="1661709" y="1763623"/>
                    <a:pt x="1661709" y="1762387"/>
                  </a:cubicBezTo>
                  <a:cubicBezTo>
                    <a:pt x="1667948" y="1758679"/>
                    <a:pt x="1674187" y="1721603"/>
                    <a:pt x="1680427" y="1722839"/>
                  </a:cubicBezTo>
                  <a:cubicBezTo>
                    <a:pt x="1692905" y="1726547"/>
                    <a:pt x="1704136" y="1724075"/>
                    <a:pt x="1715367" y="1719132"/>
                  </a:cubicBezTo>
                  <a:cubicBezTo>
                    <a:pt x="1721606" y="1716660"/>
                    <a:pt x="1731589" y="1708009"/>
                    <a:pt x="1736581" y="1711716"/>
                  </a:cubicBezTo>
                  <a:cubicBezTo>
                    <a:pt x="1745316" y="1717896"/>
                    <a:pt x="1754051" y="1720368"/>
                    <a:pt x="1764034" y="1721603"/>
                  </a:cubicBezTo>
                  <a:cubicBezTo>
                    <a:pt x="1765282" y="1721603"/>
                    <a:pt x="1766530" y="1722839"/>
                    <a:pt x="1767777" y="1724075"/>
                  </a:cubicBezTo>
                  <a:cubicBezTo>
                    <a:pt x="1771521" y="1729019"/>
                    <a:pt x="1788991" y="1715424"/>
                    <a:pt x="1792735" y="1720368"/>
                  </a:cubicBezTo>
                  <a:cubicBezTo>
                    <a:pt x="1797726" y="1727783"/>
                    <a:pt x="1802718" y="1735198"/>
                    <a:pt x="1807709" y="1741377"/>
                  </a:cubicBezTo>
                  <a:cubicBezTo>
                    <a:pt x="1810205" y="1743849"/>
                    <a:pt x="1813948" y="1745085"/>
                    <a:pt x="1815196" y="1747557"/>
                  </a:cubicBezTo>
                  <a:cubicBezTo>
                    <a:pt x="1816444" y="1753736"/>
                    <a:pt x="1818940" y="1756208"/>
                    <a:pt x="1825179" y="1756208"/>
                  </a:cubicBezTo>
                  <a:cubicBezTo>
                    <a:pt x="1828923" y="1756208"/>
                    <a:pt x="1832666" y="1757444"/>
                    <a:pt x="1835162" y="1759915"/>
                  </a:cubicBezTo>
                  <a:cubicBezTo>
                    <a:pt x="1841402" y="1763623"/>
                    <a:pt x="1846393" y="1767330"/>
                    <a:pt x="1851384" y="1771038"/>
                  </a:cubicBezTo>
                  <a:cubicBezTo>
                    <a:pt x="1857624" y="1774746"/>
                    <a:pt x="1863863" y="1778453"/>
                    <a:pt x="1866359" y="1784633"/>
                  </a:cubicBezTo>
                  <a:cubicBezTo>
                    <a:pt x="1867607" y="1787104"/>
                    <a:pt x="1868855" y="1788340"/>
                    <a:pt x="1870102" y="1789576"/>
                  </a:cubicBezTo>
                  <a:cubicBezTo>
                    <a:pt x="1875094" y="1794520"/>
                    <a:pt x="1880085" y="1798227"/>
                    <a:pt x="1885077" y="1803171"/>
                  </a:cubicBezTo>
                  <a:cubicBezTo>
                    <a:pt x="1892564" y="1809350"/>
                    <a:pt x="1898803" y="1816765"/>
                    <a:pt x="1906291" y="1822944"/>
                  </a:cubicBezTo>
                  <a:cubicBezTo>
                    <a:pt x="1908786" y="1824180"/>
                    <a:pt x="1911282" y="1826652"/>
                    <a:pt x="1913778" y="1827888"/>
                  </a:cubicBezTo>
                  <a:cubicBezTo>
                    <a:pt x="1918769" y="1830360"/>
                    <a:pt x="1923761" y="1832831"/>
                    <a:pt x="1927504" y="1836539"/>
                  </a:cubicBezTo>
                  <a:cubicBezTo>
                    <a:pt x="1931248" y="1840247"/>
                    <a:pt x="1948718" y="1818001"/>
                    <a:pt x="1951214" y="1822944"/>
                  </a:cubicBezTo>
                  <a:cubicBezTo>
                    <a:pt x="1951214" y="1824180"/>
                    <a:pt x="1952462" y="1824180"/>
                    <a:pt x="1953710" y="1824180"/>
                  </a:cubicBezTo>
                  <a:cubicBezTo>
                    <a:pt x="1961197" y="1830360"/>
                    <a:pt x="1968684" y="1827888"/>
                    <a:pt x="1976171" y="1825416"/>
                  </a:cubicBezTo>
                  <a:cubicBezTo>
                    <a:pt x="1978667" y="1824180"/>
                    <a:pt x="1981163" y="1822944"/>
                    <a:pt x="1982410" y="1824180"/>
                  </a:cubicBezTo>
                  <a:cubicBezTo>
                    <a:pt x="1991146" y="1827888"/>
                    <a:pt x="1997385" y="1836539"/>
                    <a:pt x="2008616" y="1837775"/>
                  </a:cubicBezTo>
                  <a:cubicBezTo>
                    <a:pt x="2008616" y="1837775"/>
                    <a:pt x="2009864" y="1837775"/>
                    <a:pt x="2009864" y="1839011"/>
                  </a:cubicBezTo>
                  <a:cubicBezTo>
                    <a:pt x="2012359" y="1846426"/>
                    <a:pt x="2019846" y="1846426"/>
                    <a:pt x="2026086" y="1847662"/>
                  </a:cubicBezTo>
                  <a:cubicBezTo>
                    <a:pt x="2029829" y="1847662"/>
                    <a:pt x="2033573" y="1848898"/>
                    <a:pt x="2036069" y="1850134"/>
                  </a:cubicBezTo>
                  <a:cubicBezTo>
                    <a:pt x="2043556" y="1853841"/>
                    <a:pt x="2051043" y="1858785"/>
                    <a:pt x="2059778" y="1861256"/>
                  </a:cubicBezTo>
                  <a:cubicBezTo>
                    <a:pt x="2071009" y="1864964"/>
                    <a:pt x="2082240" y="1867436"/>
                    <a:pt x="2090975" y="1873615"/>
                  </a:cubicBezTo>
                  <a:cubicBezTo>
                    <a:pt x="2092223" y="1873615"/>
                    <a:pt x="2093470" y="1873615"/>
                    <a:pt x="2093470" y="1874851"/>
                  </a:cubicBezTo>
                  <a:cubicBezTo>
                    <a:pt x="2097214" y="1877323"/>
                    <a:pt x="2103454" y="1878558"/>
                    <a:pt x="2105949" y="1882266"/>
                  </a:cubicBezTo>
                  <a:cubicBezTo>
                    <a:pt x="2109693" y="1889681"/>
                    <a:pt x="2119676" y="1888445"/>
                    <a:pt x="2124667" y="1894625"/>
                  </a:cubicBezTo>
                  <a:lnTo>
                    <a:pt x="2125915" y="1894625"/>
                  </a:lnTo>
                  <a:cubicBezTo>
                    <a:pt x="2130907" y="1894625"/>
                    <a:pt x="2135898" y="1895861"/>
                    <a:pt x="2142137" y="1895861"/>
                  </a:cubicBezTo>
                  <a:cubicBezTo>
                    <a:pt x="2144633" y="1894625"/>
                    <a:pt x="2148377" y="1892153"/>
                    <a:pt x="2150872" y="1892153"/>
                  </a:cubicBezTo>
                  <a:cubicBezTo>
                    <a:pt x="2162103" y="1895861"/>
                    <a:pt x="2173334" y="1895861"/>
                    <a:pt x="2180821" y="1885974"/>
                  </a:cubicBezTo>
                  <a:cubicBezTo>
                    <a:pt x="2182069" y="1884738"/>
                    <a:pt x="2184565" y="1884738"/>
                    <a:pt x="2187061" y="1884738"/>
                  </a:cubicBezTo>
                  <a:lnTo>
                    <a:pt x="2197043" y="1884738"/>
                  </a:lnTo>
                  <a:cubicBezTo>
                    <a:pt x="2208274" y="1882266"/>
                    <a:pt x="2218257" y="1879794"/>
                    <a:pt x="2229488" y="1878558"/>
                  </a:cubicBezTo>
                  <a:cubicBezTo>
                    <a:pt x="2234480" y="1877323"/>
                    <a:pt x="2240719" y="1879794"/>
                    <a:pt x="2245710" y="1881030"/>
                  </a:cubicBezTo>
                  <a:cubicBezTo>
                    <a:pt x="2250702" y="1882266"/>
                    <a:pt x="2255693" y="1882266"/>
                    <a:pt x="2260685" y="1882266"/>
                  </a:cubicBezTo>
                  <a:cubicBezTo>
                    <a:pt x="2266924" y="1882266"/>
                    <a:pt x="2271915" y="1879794"/>
                    <a:pt x="2278155" y="1879794"/>
                  </a:cubicBezTo>
                  <a:cubicBezTo>
                    <a:pt x="2283146" y="1878558"/>
                    <a:pt x="2289385" y="1878558"/>
                    <a:pt x="2294377" y="1877323"/>
                  </a:cubicBezTo>
                  <a:cubicBezTo>
                    <a:pt x="2305608" y="1874851"/>
                    <a:pt x="2315591" y="1872379"/>
                    <a:pt x="2326822" y="1871143"/>
                  </a:cubicBezTo>
                  <a:cubicBezTo>
                    <a:pt x="2334309" y="1829124"/>
                    <a:pt x="2333061" y="1779689"/>
                    <a:pt x="2333061" y="1729019"/>
                  </a:cubicBezTo>
                  <a:close/>
                </a:path>
              </a:pathLst>
            </a:custGeom>
            <a:blipFill>
              <a:blip r:embed="rId10"/>
              <a:stretch>
                <a:fillRect l="-42" t="-29669" r="-34" b="-29660"/>
              </a:stretch>
            </a:blipFill>
          </p:spPr>
          <p:txBody>
            <a:bodyPr/>
            <a:lstStyle/>
            <a:p>
              <a:endParaRPr lang="sr-Latn-RS"/>
            </a:p>
          </p:txBody>
        </p:sp>
      </p:grpSp>
      <p:sp>
        <p:nvSpPr>
          <p:cNvPr id="27" name="Freeform 27"/>
          <p:cNvSpPr/>
          <p:nvPr/>
        </p:nvSpPr>
        <p:spPr>
          <a:xfrm rot="-4335944">
            <a:off x="2052974" y="-95786"/>
            <a:ext cx="1157000" cy="2995469"/>
          </a:xfrm>
          <a:custGeom>
            <a:avLst/>
            <a:gdLst/>
            <a:ahLst/>
            <a:cxnLst/>
            <a:rect l="l" t="t" r="r" b="b"/>
            <a:pathLst>
              <a:path w="1157000" h="2995469">
                <a:moveTo>
                  <a:pt x="0" y="0"/>
                </a:moveTo>
                <a:lnTo>
                  <a:pt x="1157000" y="0"/>
                </a:lnTo>
                <a:lnTo>
                  <a:pt x="1157000" y="2995470"/>
                </a:lnTo>
                <a:lnTo>
                  <a:pt x="0" y="299547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88000"/>
            </a:blip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28" name="TextBox 28"/>
          <p:cNvSpPr txBox="1"/>
          <p:nvPr/>
        </p:nvSpPr>
        <p:spPr>
          <a:xfrm>
            <a:off x="11627759" y="8638449"/>
            <a:ext cx="3618771" cy="405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6"/>
              </a:lnSpc>
            </a:pPr>
            <a:r>
              <a:rPr lang="en-US" sz="2440" b="1">
                <a:solidFill>
                  <a:srgbClr val="402B2B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profesor geografije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494447" y="8663782"/>
            <a:ext cx="3618771" cy="401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6"/>
              </a:lnSpc>
            </a:pPr>
            <a:r>
              <a:rPr lang="en-US" sz="2440" b="1">
                <a:solidFill>
                  <a:srgbClr val="402B2B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profesor i pisac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064975" y="1125724"/>
            <a:ext cx="7373838" cy="2112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939"/>
              </a:lnSpc>
              <a:spcBef>
                <a:spcPct val="0"/>
              </a:spcBef>
            </a:pPr>
            <a:r>
              <a:rPr lang="en-US" sz="12099">
                <a:solidFill>
                  <a:srgbClr val="402B2B"/>
                </a:solidFill>
                <a:latin typeface="Sugo Display"/>
                <a:ea typeface="Sugo Display"/>
                <a:cs typeface="Sugo Display"/>
                <a:sym typeface="Sugo Display"/>
              </a:rPr>
              <a:t>Predavači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179871" y="8670599"/>
            <a:ext cx="3618771" cy="405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6"/>
              </a:lnSpc>
            </a:pPr>
            <a:r>
              <a:rPr lang="en-US" sz="2440" b="1">
                <a:solidFill>
                  <a:srgbClr val="402B2B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turistički vodič</a:t>
            </a:r>
          </a:p>
        </p:txBody>
      </p:sp>
      <p:sp>
        <p:nvSpPr>
          <p:cNvPr id="32" name="Freeform 32"/>
          <p:cNvSpPr/>
          <p:nvPr/>
        </p:nvSpPr>
        <p:spPr>
          <a:xfrm rot="-8696648">
            <a:off x="16315658" y="8953369"/>
            <a:ext cx="2769237" cy="1883102"/>
          </a:xfrm>
          <a:custGeom>
            <a:avLst/>
            <a:gdLst/>
            <a:ahLst/>
            <a:cxnLst/>
            <a:rect l="l" t="t" r="r" b="b"/>
            <a:pathLst>
              <a:path w="2769237" h="1883102">
                <a:moveTo>
                  <a:pt x="0" y="0"/>
                </a:moveTo>
                <a:lnTo>
                  <a:pt x="2769237" y="0"/>
                </a:lnTo>
                <a:lnTo>
                  <a:pt x="2769237" y="1883101"/>
                </a:lnTo>
                <a:lnTo>
                  <a:pt x="0" y="188310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70000"/>
            </a:blip>
            <a:stretch>
              <a:fillRect l="-248721"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33" name="Freeform 33"/>
          <p:cNvSpPr/>
          <p:nvPr/>
        </p:nvSpPr>
        <p:spPr>
          <a:xfrm rot="-1855457">
            <a:off x="17169139" y="6893416"/>
            <a:ext cx="1506778" cy="3901043"/>
          </a:xfrm>
          <a:custGeom>
            <a:avLst/>
            <a:gdLst/>
            <a:ahLst/>
            <a:cxnLst/>
            <a:rect l="l" t="t" r="r" b="b"/>
            <a:pathLst>
              <a:path w="1506778" h="3901043">
                <a:moveTo>
                  <a:pt x="0" y="0"/>
                </a:moveTo>
                <a:lnTo>
                  <a:pt x="1506778" y="0"/>
                </a:lnTo>
                <a:lnTo>
                  <a:pt x="1506778" y="3901043"/>
                </a:lnTo>
                <a:lnTo>
                  <a:pt x="0" y="390104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88000"/>
            </a:blip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34" name="Freeform 34"/>
          <p:cNvSpPr/>
          <p:nvPr/>
        </p:nvSpPr>
        <p:spPr>
          <a:xfrm rot="-148964" flipH="1">
            <a:off x="14083673" y="360249"/>
            <a:ext cx="4804842" cy="3485355"/>
          </a:xfrm>
          <a:custGeom>
            <a:avLst/>
            <a:gdLst/>
            <a:ahLst/>
            <a:cxnLst/>
            <a:rect l="l" t="t" r="r" b="b"/>
            <a:pathLst>
              <a:path w="4804842" h="3485355">
                <a:moveTo>
                  <a:pt x="4804842" y="0"/>
                </a:moveTo>
                <a:lnTo>
                  <a:pt x="0" y="0"/>
                </a:lnTo>
                <a:lnTo>
                  <a:pt x="0" y="3485355"/>
                </a:lnTo>
                <a:lnTo>
                  <a:pt x="4804842" y="3485355"/>
                </a:lnTo>
                <a:lnTo>
                  <a:pt x="480484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27" t="-13111" r="-1430" b="-18232"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3" name="Freeform 3"/>
          <p:cNvSpPr/>
          <p:nvPr/>
        </p:nvSpPr>
        <p:spPr>
          <a:xfrm rot="-5544982" flipH="1" flipV="1">
            <a:off x="-464109" y="2456209"/>
            <a:ext cx="7187018" cy="4794449"/>
          </a:xfrm>
          <a:custGeom>
            <a:avLst/>
            <a:gdLst/>
            <a:ahLst/>
            <a:cxnLst/>
            <a:rect l="l" t="t" r="r" b="b"/>
            <a:pathLst>
              <a:path w="7187018" h="4794449">
                <a:moveTo>
                  <a:pt x="7187018" y="4794449"/>
                </a:moveTo>
                <a:lnTo>
                  <a:pt x="0" y="4794449"/>
                </a:lnTo>
                <a:lnTo>
                  <a:pt x="0" y="0"/>
                </a:lnTo>
                <a:lnTo>
                  <a:pt x="7187018" y="0"/>
                </a:lnTo>
                <a:lnTo>
                  <a:pt x="7187018" y="4794449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4" name="Freeform 4"/>
          <p:cNvSpPr/>
          <p:nvPr/>
        </p:nvSpPr>
        <p:spPr>
          <a:xfrm rot="-213070">
            <a:off x="2730752" y="1192003"/>
            <a:ext cx="512387" cy="522178"/>
          </a:xfrm>
          <a:custGeom>
            <a:avLst/>
            <a:gdLst/>
            <a:ahLst/>
            <a:cxnLst/>
            <a:rect l="l" t="t" r="r" b="b"/>
            <a:pathLst>
              <a:path w="512387" h="522178">
                <a:moveTo>
                  <a:pt x="0" y="0"/>
                </a:moveTo>
                <a:lnTo>
                  <a:pt x="512387" y="0"/>
                </a:lnTo>
                <a:lnTo>
                  <a:pt x="512387" y="522178"/>
                </a:lnTo>
                <a:lnTo>
                  <a:pt x="0" y="5221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5" name="Freeform 5"/>
          <p:cNvSpPr/>
          <p:nvPr/>
        </p:nvSpPr>
        <p:spPr>
          <a:xfrm rot="-181145">
            <a:off x="1404200" y="1890727"/>
            <a:ext cx="3514284" cy="5932762"/>
          </a:xfrm>
          <a:custGeom>
            <a:avLst/>
            <a:gdLst/>
            <a:ahLst/>
            <a:cxnLst/>
            <a:rect l="l" t="t" r="r" b="b"/>
            <a:pathLst>
              <a:path w="3514284" h="5932762">
                <a:moveTo>
                  <a:pt x="0" y="0"/>
                </a:moveTo>
                <a:lnTo>
                  <a:pt x="3514285" y="0"/>
                </a:lnTo>
                <a:lnTo>
                  <a:pt x="3514285" y="5932762"/>
                </a:lnTo>
                <a:lnTo>
                  <a:pt x="0" y="59327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717" b="-2717"/>
            </a:stretch>
          </a:blipFill>
        </p:spPr>
        <p:txBody>
          <a:bodyPr/>
          <a:lstStyle/>
          <a:p>
            <a:endParaRPr lang="sr-Latn-RS"/>
          </a:p>
        </p:txBody>
      </p:sp>
      <p:grpSp>
        <p:nvGrpSpPr>
          <p:cNvPr id="6" name="Group 6"/>
          <p:cNvGrpSpPr/>
          <p:nvPr/>
        </p:nvGrpSpPr>
        <p:grpSpPr>
          <a:xfrm rot="-202858">
            <a:off x="488020" y="7153150"/>
            <a:ext cx="1524767" cy="1718794"/>
            <a:chOff x="0" y="0"/>
            <a:chExt cx="2033023" cy="2291725"/>
          </a:xfrm>
        </p:grpSpPr>
        <p:sp>
          <p:nvSpPr>
            <p:cNvPr id="7" name="Freeform 7"/>
            <p:cNvSpPr/>
            <p:nvPr/>
          </p:nvSpPr>
          <p:spPr>
            <a:xfrm rot="-10800000">
              <a:off x="0" y="1598721"/>
              <a:ext cx="2033023" cy="693004"/>
            </a:xfrm>
            <a:custGeom>
              <a:avLst/>
              <a:gdLst/>
              <a:ahLst/>
              <a:cxnLst/>
              <a:rect l="l" t="t" r="r" b="b"/>
              <a:pathLst>
                <a:path w="2033023" h="693004">
                  <a:moveTo>
                    <a:pt x="0" y="0"/>
                  </a:moveTo>
                  <a:lnTo>
                    <a:pt x="2033023" y="0"/>
                  </a:lnTo>
                  <a:lnTo>
                    <a:pt x="2033023" y="693004"/>
                  </a:lnTo>
                  <a:lnTo>
                    <a:pt x="0" y="693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0000"/>
              </a:blip>
              <a:stretch>
                <a:fillRect r="-74807"/>
              </a:stretch>
            </a:blipFill>
          </p:spPr>
          <p:txBody>
            <a:bodyPr/>
            <a:lstStyle/>
            <a:p>
              <a:endParaRPr lang="sr-Latn-RS"/>
            </a:p>
          </p:txBody>
        </p:sp>
        <p:sp>
          <p:nvSpPr>
            <p:cNvPr id="8" name="Freeform 8"/>
            <p:cNvSpPr/>
            <p:nvPr/>
          </p:nvSpPr>
          <p:spPr>
            <a:xfrm rot="-5485466">
              <a:off x="-393427" y="579453"/>
              <a:ext cx="1835250" cy="693004"/>
            </a:xfrm>
            <a:custGeom>
              <a:avLst/>
              <a:gdLst/>
              <a:ahLst/>
              <a:cxnLst/>
              <a:rect l="l" t="t" r="r" b="b"/>
              <a:pathLst>
                <a:path w="1835250" h="693004">
                  <a:moveTo>
                    <a:pt x="0" y="0"/>
                  </a:moveTo>
                  <a:lnTo>
                    <a:pt x="1835250" y="0"/>
                  </a:lnTo>
                  <a:lnTo>
                    <a:pt x="1835250" y="693004"/>
                  </a:lnTo>
                  <a:lnTo>
                    <a:pt x="0" y="693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0000"/>
              </a:blip>
              <a:stretch>
                <a:fillRect l="-93644"/>
              </a:stretch>
            </a:blipFill>
          </p:spPr>
          <p:txBody>
            <a:bodyPr/>
            <a:lstStyle/>
            <a:p>
              <a:endParaRPr lang="sr-Latn-RS"/>
            </a:p>
          </p:txBody>
        </p:sp>
      </p:grpSp>
      <p:sp>
        <p:nvSpPr>
          <p:cNvPr id="9" name="Freeform 9"/>
          <p:cNvSpPr/>
          <p:nvPr/>
        </p:nvSpPr>
        <p:spPr>
          <a:xfrm rot="5912487">
            <a:off x="9662976" y="-454488"/>
            <a:ext cx="2977170" cy="1124202"/>
          </a:xfrm>
          <a:custGeom>
            <a:avLst/>
            <a:gdLst/>
            <a:ahLst/>
            <a:cxnLst/>
            <a:rect l="l" t="t" r="r" b="b"/>
            <a:pathLst>
              <a:path w="2977170" h="1124202">
                <a:moveTo>
                  <a:pt x="0" y="0"/>
                </a:moveTo>
                <a:lnTo>
                  <a:pt x="2977170" y="0"/>
                </a:lnTo>
                <a:lnTo>
                  <a:pt x="2977170" y="1124202"/>
                </a:lnTo>
                <a:lnTo>
                  <a:pt x="0" y="11242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0000"/>
            </a:blip>
            <a:stretch>
              <a:fillRect l="-93644"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10" name="Freeform 10"/>
          <p:cNvSpPr/>
          <p:nvPr/>
        </p:nvSpPr>
        <p:spPr>
          <a:xfrm>
            <a:off x="15671452" y="-1914234"/>
            <a:ext cx="4569612" cy="4209589"/>
          </a:xfrm>
          <a:custGeom>
            <a:avLst/>
            <a:gdLst/>
            <a:ahLst/>
            <a:cxnLst/>
            <a:rect l="l" t="t" r="r" b="b"/>
            <a:pathLst>
              <a:path w="4569612" h="4209589">
                <a:moveTo>
                  <a:pt x="0" y="0"/>
                </a:moveTo>
                <a:lnTo>
                  <a:pt x="4569612" y="0"/>
                </a:lnTo>
                <a:lnTo>
                  <a:pt x="4569612" y="4209589"/>
                </a:lnTo>
                <a:lnTo>
                  <a:pt x="0" y="42095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37906"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11" name="Freeform 11"/>
          <p:cNvSpPr/>
          <p:nvPr/>
        </p:nvSpPr>
        <p:spPr>
          <a:xfrm rot="-5270522" flipH="1">
            <a:off x="5142117" y="3758422"/>
            <a:ext cx="6502927" cy="4338092"/>
          </a:xfrm>
          <a:custGeom>
            <a:avLst/>
            <a:gdLst/>
            <a:ahLst/>
            <a:cxnLst/>
            <a:rect l="l" t="t" r="r" b="b"/>
            <a:pathLst>
              <a:path w="6502927" h="4338092">
                <a:moveTo>
                  <a:pt x="6502927" y="0"/>
                </a:moveTo>
                <a:lnTo>
                  <a:pt x="0" y="0"/>
                </a:lnTo>
                <a:lnTo>
                  <a:pt x="0" y="4338092"/>
                </a:lnTo>
                <a:lnTo>
                  <a:pt x="6502927" y="4338092"/>
                </a:lnTo>
                <a:lnTo>
                  <a:pt x="6502927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12" name="Freeform 12"/>
          <p:cNvSpPr/>
          <p:nvPr/>
        </p:nvSpPr>
        <p:spPr>
          <a:xfrm rot="61389">
            <a:off x="8161772" y="2600738"/>
            <a:ext cx="463616" cy="472475"/>
          </a:xfrm>
          <a:custGeom>
            <a:avLst/>
            <a:gdLst/>
            <a:ahLst/>
            <a:cxnLst/>
            <a:rect l="l" t="t" r="r" b="b"/>
            <a:pathLst>
              <a:path w="463616" h="472475">
                <a:moveTo>
                  <a:pt x="0" y="0"/>
                </a:moveTo>
                <a:lnTo>
                  <a:pt x="463616" y="0"/>
                </a:lnTo>
                <a:lnTo>
                  <a:pt x="463616" y="472475"/>
                </a:lnTo>
                <a:lnTo>
                  <a:pt x="0" y="4724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13" name="Freeform 13"/>
          <p:cNvSpPr/>
          <p:nvPr/>
        </p:nvSpPr>
        <p:spPr>
          <a:xfrm rot="128385">
            <a:off x="6695160" y="3138924"/>
            <a:ext cx="3396840" cy="5173880"/>
          </a:xfrm>
          <a:custGeom>
            <a:avLst/>
            <a:gdLst/>
            <a:ahLst/>
            <a:cxnLst/>
            <a:rect l="l" t="t" r="r" b="b"/>
            <a:pathLst>
              <a:path w="3396840" h="5173880">
                <a:moveTo>
                  <a:pt x="0" y="0"/>
                </a:moveTo>
                <a:lnTo>
                  <a:pt x="3396840" y="0"/>
                </a:lnTo>
                <a:lnTo>
                  <a:pt x="3396840" y="5173880"/>
                </a:lnTo>
                <a:lnTo>
                  <a:pt x="0" y="51738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85554" r="-85554"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14" name="Freeform 14"/>
          <p:cNvSpPr/>
          <p:nvPr/>
        </p:nvSpPr>
        <p:spPr>
          <a:xfrm rot="-6687178">
            <a:off x="-1071836" y="-1486917"/>
            <a:ext cx="1472888" cy="3813303"/>
          </a:xfrm>
          <a:custGeom>
            <a:avLst/>
            <a:gdLst/>
            <a:ahLst/>
            <a:cxnLst/>
            <a:rect l="l" t="t" r="r" b="b"/>
            <a:pathLst>
              <a:path w="1472888" h="3813303">
                <a:moveTo>
                  <a:pt x="0" y="0"/>
                </a:moveTo>
                <a:lnTo>
                  <a:pt x="1472889" y="0"/>
                </a:lnTo>
                <a:lnTo>
                  <a:pt x="1472889" y="3813303"/>
                </a:lnTo>
                <a:lnTo>
                  <a:pt x="0" y="381330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88000"/>
            </a:blip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grpSp>
        <p:nvGrpSpPr>
          <p:cNvPr id="15" name="Group 15"/>
          <p:cNvGrpSpPr/>
          <p:nvPr/>
        </p:nvGrpSpPr>
        <p:grpSpPr>
          <a:xfrm rot="1539094">
            <a:off x="9430584" y="9033229"/>
            <a:ext cx="5877915" cy="5105374"/>
            <a:chOff x="0" y="0"/>
            <a:chExt cx="2253841" cy="1957616"/>
          </a:xfrm>
        </p:grpSpPr>
        <p:sp>
          <p:nvSpPr>
            <p:cNvPr id="16" name="Freeform 16"/>
            <p:cNvSpPr/>
            <p:nvPr/>
          </p:nvSpPr>
          <p:spPr>
            <a:xfrm>
              <a:off x="-807" y="-1274"/>
              <a:ext cx="2253518" cy="1953947"/>
            </a:xfrm>
            <a:custGeom>
              <a:avLst/>
              <a:gdLst/>
              <a:ahLst/>
              <a:cxnLst/>
              <a:rect l="l" t="t" r="r" b="b"/>
              <a:pathLst>
                <a:path w="2253518" h="1953947">
                  <a:moveTo>
                    <a:pt x="2253443" y="1729019"/>
                  </a:moveTo>
                  <a:cubicBezTo>
                    <a:pt x="2252237" y="1240850"/>
                    <a:pt x="2237774" y="580896"/>
                    <a:pt x="2237774" y="93964"/>
                  </a:cubicBezTo>
                  <a:cubicBezTo>
                    <a:pt x="2237774" y="86549"/>
                    <a:pt x="2238979" y="79134"/>
                    <a:pt x="2238979" y="72954"/>
                  </a:cubicBezTo>
                  <a:cubicBezTo>
                    <a:pt x="2237774" y="71719"/>
                    <a:pt x="2236569" y="71719"/>
                    <a:pt x="2235364" y="70483"/>
                  </a:cubicBezTo>
                  <a:cubicBezTo>
                    <a:pt x="2235364" y="70483"/>
                    <a:pt x="2234158" y="71719"/>
                    <a:pt x="2234158" y="72954"/>
                  </a:cubicBezTo>
                  <a:cubicBezTo>
                    <a:pt x="2231748" y="79134"/>
                    <a:pt x="2226927" y="79134"/>
                    <a:pt x="2222106" y="79134"/>
                  </a:cubicBezTo>
                  <a:cubicBezTo>
                    <a:pt x="2216079" y="77898"/>
                    <a:pt x="2210053" y="71719"/>
                    <a:pt x="2202822" y="74190"/>
                  </a:cubicBezTo>
                  <a:cubicBezTo>
                    <a:pt x="2200411" y="75426"/>
                    <a:pt x="2195590" y="72954"/>
                    <a:pt x="2194385" y="70483"/>
                  </a:cubicBezTo>
                  <a:cubicBezTo>
                    <a:pt x="2190769" y="65539"/>
                    <a:pt x="2185948" y="65539"/>
                    <a:pt x="2181127" y="68011"/>
                  </a:cubicBezTo>
                  <a:cubicBezTo>
                    <a:pt x="2178716" y="69247"/>
                    <a:pt x="2176306" y="68011"/>
                    <a:pt x="2173895" y="68011"/>
                  </a:cubicBezTo>
                  <a:cubicBezTo>
                    <a:pt x="2170280" y="68011"/>
                    <a:pt x="2165458" y="66775"/>
                    <a:pt x="2161843" y="65539"/>
                  </a:cubicBezTo>
                  <a:cubicBezTo>
                    <a:pt x="2160637" y="65539"/>
                    <a:pt x="2158227" y="64303"/>
                    <a:pt x="2157022" y="64303"/>
                  </a:cubicBezTo>
                  <a:cubicBezTo>
                    <a:pt x="2153406" y="63067"/>
                    <a:pt x="2149790" y="59360"/>
                    <a:pt x="2146174" y="64303"/>
                  </a:cubicBezTo>
                  <a:cubicBezTo>
                    <a:pt x="2146174" y="64303"/>
                    <a:pt x="2143764" y="64303"/>
                    <a:pt x="2142558" y="63067"/>
                  </a:cubicBezTo>
                  <a:cubicBezTo>
                    <a:pt x="2141353" y="60596"/>
                    <a:pt x="2140148" y="56888"/>
                    <a:pt x="2138943" y="54416"/>
                  </a:cubicBezTo>
                  <a:cubicBezTo>
                    <a:pt x="2136532" y="50709"/>
                    <a:pt x="2136532" y="44529"/>
                    <a:pt x="2132916" y="42058"/>
                  </a:cubicBezTo>
                  <a:cubicBezTo>
                    <a:pt x="2130506" y="40822"/>
                    <a:pt x="2129301" y="39586"/>
                    <a:pt x="2128095" y="37114"/>
                  </a:cubicBezTo>
                  <a:cubicBezTo>
                    <a:pt x="2128095" y="35878"/>
                    <a:pt x="2125685" y="34642"/>
                    <a:pt x="2125685" y="33407"/>
                  </a:cubicBezTo>
                  <a:lnTo>
                    <a:pt x="2122069" y="29699"/>
                  </a:lnTo>
                  <a:cubicBezTo>
                    <a:pt x="2120864" y="27227"/>
                    <a:pt x="2119658" y="23520"/>
                    <a:pt x="2117248" y="22284"/>
                  </a:cubicBezTo>
                  <a:cubicBezTo>
                    <a:pt x="2112427" y="18576"/>
                    <a:pt x="2111222" y="13633"/>
                    <a:pt x="2113632" y="7453"/>
                  </a:cubicBezTo>
                  <a:cubicBezTo>
                    <a:pt x="2110016" y="6217"/>
                    <a:pt x="2107606" y="3746"/>
                    <a:pt x="2103990" y="3746"/>
                  </a:cubicBezTo>
                  <a:cubicBezTo>
                    <a:pt x="2089527" y="4982"/>
                    <a:pt x="2073859" y="7453"/>
                    <a:pt x="2059395" y="8689"/>
                  </a:cubicBezTo>
                  <a:cubicBezTo>
                    <a:pt x="2056985" y="8689"/>
                    <a:pt x="2053369" y="9925"/>
                    <a:pt x="2052164" y="11161"/>
                  </a:cubicBezTo>
                  <a:cubicBezTo>
                    <a:pt x="2042522" y="17340"/>
                    <a:pt x="2032879" y="12397"/>
                    <a:pt x="2023237" y="11161"/>
                  </a:cubicBezTo>
                  <a:cubicBezTo>
                    <a:pt x="2016006" y="11161"/>
                    <a:pt x="2008774" y="7453"/>
                    <a:pt x="2001543" y="6217"/>
                  </a:cubicBezTo>
                  <a:cubicBezTo>
                    <a:pt x="1993106" y="4982"/>
                    <a:pt x="1985874" y="6217"/>
                    <a:pt x="1977438" y="4982"/>
                  </a:cubicBezTo>
                  <a:cubicBezTo>
                    <a:pt x="1976232" y="4982"/>
                    <a:pt x="1975027" y="3746"/>
                    <a:pt x="1973822" y="2510"/>
                  </a:cubicBezTo>
                  <a:cubicBezTo>
                    <a:pt x="1971411" y="-1266"/>
                    <a:pt x="1966590" y="4"/>
                    <a:pt x="1964180" y="1274"/>
                  </a:cubicBezTo>
                  <a:cubicBezTo>
                    <a:pt x="1960564" y="3746"/>
                    <a:pt x="1959359" y="7453"/>
                    <a:pt x="1956948" y="11161"/>
                  </a:cubicBezTo>
                  <a:cubicBezTo>
                    <a:pt x="1950922" y="12397"/>
                    <a:pt x="1942485" y="13633"/>
                    <a:pt x="1936459" y="17340"/>
                  </a:cubicBezTo>
                  <a:cubicBezTo>
                    <a:pt x="1931638" y="19812"/>
                    <a:pt x="1929227" y="21048"/>
                    <a:pt x="1925611" y="18576"/>
                  </a:cubicBezTo>
                  <a:lnTo>
                    <a:pt x="1924406" y="19812"/>
                  </a:lnTo>
                  <a:cubicBezTo>
                    <a:pt x="1926816" y="22284"/>
                    <a:pt x="1928022" y="25991"/>
                    <a:pt x="1930432" y="28463"/>
                  </a:cubicBezTo>
                  <a:cubicBezTo>
                    <a:pt x="1926816" y="29699"/>
                    <a:pt x="1921995" y="32171"/>
                    <a:pt x="1919585" y="30935"/>
                  </a:cubicBezTo>
                  <a:cubicBezTo>
                    <a:pt x="1913559" y="29699"/>
                    <a:pt x="1911148" y="32171"/>
                    <a:pt x="1906327" y="34642"/>
                  </a:cubicBezTo>
                  <a:cubicBezTo>
                    <a:pt x="1901506" y="38350"/>
                    <a:pt x="1895480" y="40822"/>
                    <a:pt x="1890659" y="43294"/>
                  </a:cubicBezTo>
                  <a:cubicBezTo>
                    <a:pt x="1889453" y="43294"/>
                    <a:pt x="1888248" y="43294"/>
                    <a:pt x="1887043" y="42058"/>
                  </a:cubicBezTo>
                  <a:cubicBezTo>
                    <a:pt x="1885837" y="42058"/>
                    <a:pt x="1884632" y="40822"/>
                    <a:pt x="1884632" y="40822"/>
                  </a:cubicBezTo>
                  <a:cubicBezTo>
                    <a:pt x="1878606" y="43294"/>
                    <a:pt x="1872580" y="45765"/>
                    <a:pt x="1866553" y="43294"/>
                  </a:cubicBezTo>
                  <a:cubicBezTo>
                    <a:pt x="1865348" y="43294"/>
                    <a:pt x="1865348" y="44529"/>
                    <a:pt x="1864143" y="44529"/>
                  </a:cubicBezTo>
                  <a:cubicBezTo>
                    <a:pt x="1856911" y="47001"/>
                    <a:pt x="1852090" y="55652"/>
                    <a:pt x="1842448" y="55652"/>
                  </a:cubicBezTo>
                  <a:cubicBezTo>
                    <a:pt x="1835217" y="55652"/>
                    <a:pt x="1827985" y="61832"/>
                    <a:pt x="1820753" y="61832"/>
                  </a:cubicBezTo>
                  <a:cubicBezTo>
                    <a:pt x="1812316" y="63067"/>
                    <a:pt x="1805085" y="65539"/>
                    <a:pt x="1797853" y="69247"/>
                  </a:cubicBezTo>
                  <a:cubicBezTo>
                    <a:pt x="1795443" y="70483"/>
                    <a:pt x="1793032" y="70483"/>
                    <a:pt x="1791827" y="70483"/>
                  </a:cubicBezTo>
                  <a:cubicBezTo>
                    <a:pt x="1785801" y="68011"/>
                    <a:pt x="1782185" y="71719"/>
                    <a:pt x="1779774" y="75426"/>
                  </a:cubicBezTo>
                  <a:cubicBezTo>
                    <a:pt x="1773748" y="84077"/>
                    <a:pt x="1764106" y="86549"/>
                    <a:pt x="1755669" y="89021"/>
                  </a:cubicBezTo>
                  <a:cubicBezTo>
                    <a:pt x="1744822" y="91492"/>
                    <a:pt x="1733974" y="92728"/>
                    <a:pt x="1723127" y="93964"/>
                  </a:cubicBezTo>
                  <a:cubicBezTo>
                    <a:pt x="1721922" y="93964"/>
                    <a:pt x="1720717" y="97672"/>
                    <a:pt x="1718306" y="98908"/>
                  </a:cubicBezTo>
                  <a:cubicBezTo>
                    <a:pt x="1717101" y="98908"/>
                    <a:pt x="1715896" y="97672"/>
                    <a:pt x="1715896" y="97672"/>
                  </a:cubicBezTo>
                  <a:cubicBezTo>
                    <a:pt x="1709869" y="105087"/>
                    <a:pt x="1706253" y="116210"/>
                    <a:pt x="1694201" y="114974"/>
                  </a:cubicBezTo>
                  <a:lnTo>
                    <a:pt x="1692996" y="114974"/>
                  </a:lnTo>
                  <a:cubicBezTo>
                    <a:pt x="1683353" y="121153"/>
                    <a:pt x="1673711" y="118682"/>
                    <a:pt x="1665274" y="116210"/>
                  </a:cubicBezTo>
                  <a:cubicBezTo>
                    <a:pt x="1662864" y="116210"/>
                    <a:pt x="1659248" y="113738"/>
                    <a:pt x="1658043" y="111266"/>
                  </a:cubicBezTo>
                  <a:cubicBezTo>
                    <a:pt x="1654427" y="103851"/>
                    <a:pt x="1644785" y="101379"/>
                    <a:pt x="1637553" y="103851"/>
                  </a:cubicBezTo>
                  <a:cubicBezTo>
                    <a:pt x="1631527" y="106323"/>
                    <a:pt x="1625501" y="107559"/>
                    <a:pt x="1619474" y="110030"/>
                  </a:cubicBezTo>
                  <a:cubicBezTo>
                    <a:pt x="1609833" y="112502"/>
                    <a:pt x="1601396" y="113738"/>
                    <a:pt x="1591754" y="108795"/>
                  </a:cubicBezTo>
                  <a:cubicBezTo>
                    <a:pt x="1582111" y="103851"/>
                    <a:pt x="1574880" y="107559"/>
                    <a:pt x="1570059" y="118682"/>
                  </a:cubicBezTo>
                  <a:cubicBezTo>
                    <a:pt x="1566443" y="126097"/>
                    <a:pt x="1556801" y="127333"/>
                    <a:pt x="1550775" y="121153"/>
                  </a:cubicBezTo>
                  <a:cubicBezTo>
                    <a:pt x="1547159" y="117446"/>
                    <a:pt x="1544748" y="118682"/>
                    <a:pt x="1541132" y="121153"/>
                  </a:cubicBezTo>
                  <a:lnTo>
                    <a:pt x="1533901" y="128568"/>
                  </a:lnTo>
                  <a:cubicBezTo>
                    <a:pt x="1532696" y="129804"/>
                    <a:pt x="1530285" y="129804"/>
                    <a:pt x="1529080" y="129804"/>
                  </a:cubicBezTo>
                  <a:lnTo>
                    <a:pt x="1521848" y="129804"/>
                  </a:lnTo>
                  <a:cubicBezTo>
                    <a:pt x="1517027" y="129804"/>
                    <a:pt x="1512206" y="128568"/>
                    <a:pt x="1507385" y="127333"/>
                  </a:cubicBezTo>
                  <a:cubicBezTo>
                    <a:pt x="1501359" y="126097"/>
                    <a:pt x="1496538" y="122389"/>
                    <a:pt x="1490511" y="121153"/>
                  </a:cubicBezTo>
                  <a:cubicBezTo>
                    <a:pt x="1480869" y="119917"/>
                    <a:pt x="1478459" y="111266"/>
                    <a:pt x="1474843" y="105087"/>
                  </a:cubicBezTo>
                  <a:cubicBezTo>
                    <a:pt x="1472432" y="101379"/>
                    <a:pt x="1467611" y="96436"/>
                    <a:pt x="1462790" y="97672"/>
                  </a:cubicBezTo>
                  <a:cubicBezTo>
                    <a:pt x="1457969" y="100143"/>
                    <a:pt x="1453148" y="97672"/>
                    <a:pt x="1449533" y="96436"/>
                  </a:cubicBezTo>
                  <a:cubicBezTo>
                    <a:pt x="1448327" y="96436"/>
                    <a:pt x="1445917" y="95200"/>
                    <a:pt x="1444712" y="95200"/>
                  </a:cubicBezTo>
                  <a:cubicBezTo>
                    <a:pt x="1436275" y="92728"/>
                    <a:pt x="1430248" y="97672"/>
                    <a:pt x="1424222" y="103851"/>
                  </a:cubicBezTo>
                  <a:lnTo>
                    <a:pt x="1419401" y="108795"/>
                  </a:lnTo>
                  <a:cubicBezTo>
                    <a:pt x="1418196" y="110030"/>
                    <a:pt x="1418196" y="112502"/>
                    <a:pt x="1416990" y="113738"/>
                  </a:cubicBezTo>
                  <a:cubicBezTo>
                    <a:pt x="1409759" y="119917"/>
                    <a:pt x="1402527" y="117446"/>
                    <a:pt x="1394090" y="113738"/>
                  </a:cubicBezTo>
                  <a:cubicBezTo>
                    <a:pt x="1386859" y="110030"/>
                    <a:pt x="1378422" y="113738"/>
                    <a:pt x="1376011" y="121153"/>
                  </a:cubicBezTo>
                  <a:cubicBezTo>
                    <a:pt x="1374806" y="126097"/>
                    <a:pt x="1373601" y="129804"/>
                    <a:pt x="1367575" y="132276"/>
                  </a:cubicBezTo>
                  <a:cubicBezTo>
                    <a:pt x="1361548" y="135984"/>
                    <a:pt x="1354317" y="138455"/>
                    <a:pt x="1353112" y="147107"/>
                  </a:cubicBezTo>
                  <a:cubicBezTo>
                    <a:pt x="1353112" y="148342"/>
                    <a:pt x="1351906" y="149578"/>
                    <a:pt x="1350701" y="149578"/>
                  </a:cubicBezTo>
                  <a:cubicBezTo>
                    <a:pt x="1347085" y="150814"/>
                    <a:pt x="1344675" y="152050"/>
                    <a:pt x="1341059" y="153286"/>
                  </a:cubicBezTo>
                  <a:lnTo>
                    <a:pt x="1330212" y="153286"/>
                  </a:lnTo>
                  <a:cubicBezTo>
                    <a:pt x="1322980" y="152050"/>
                    <a:pt x="1315748" y="149578"/>
                    <a:pt x="1308517" y="148342"/>
                  </a:cubicBezTo>
                  <a:cubicBezTo>
                    <a:pt x="1300080" y="147107"/>
                    <a:pt x="1292848" y="152050"/>
                    <a:pt x="1284411" y="153286"/>
                  </a:cubicBezTo>
                  <a:lnTo>
                    <a:pt x="1283206" y="154522"/>
                  </a:lnTo>
                  <a:cubicBezTo>
                    <a:pt x="1280796" y="158229"/>
                    <a:pt x="1277180" y="156993"/>
                    <a:pt x="1274769" y="154522"/>
                  </a:cubicBezTo>
                  <a:cubicBezTo>
                    <a:pt x="1269948" y="149578"/>
                    <a:pt x="1261512" y="148342"/>
                    <a:pt x="1255485" y="150814"/>
                  </a:cubicBezTo>
                  <a:cubicBezTo>
                    <a:pt x="1248254" y="154522"/>
                    <a:pt x="1241022" y="156993"/>
                    <a:pt x="1233791" y="159465"/>
                  </a:cubicBezTo>
                  <a:cubicBezTo>
                    <a:pt x="1231380" y="159465"/>
                    <a:pt x="1228969" y="158229"/>
                    <a:pt x="1227764" y="158229"/>
                  </a:cubicBezTo>
                  <a:cubicBezTo>
                    <a:pt x="1225354" y="158229"/>
                    <a:pt x="1221738" y="156993"/>
                    <a:pt x="1220533" y="158229"/>
                  </a:cubicBezTo>
                  <a:cubicBezTo>
                    <a:pt x="1210891" y="165645"/>
                    <a:pt x="1201248" y="163173"/>
                    <a:pt x="1192812" y="158229"/>
                  </a:cubicBezTo>
                  <a:cubicBezTo>
                    <a:pt x="1187991" y="155758"/>
                    <a:pt x="1180759" y="153286"/>
                    <a:pt x="1178348" y="145871"/>
                  </a:cubicBezTo>
                  <a:cubicBezTo>
                    <a:pt x="1177143" y="140927"/>
                    <a:pt x="1172322" y="135984"/>
                    <a:pt x="1168706" y="132276"/>
                  </a:cubicBezTo>
                  <a:cubicBezTo>
                    <a:pt x="1162680" y="126097"/>
                    <a:pt x="1156654" y="117446"/>
                    <a:pt x="1145806" y="117446"/>
                  </a:cubicBezTo>
                  <a:cubicBezTo>
                    <a:pt x="1143396" y="117446"/>
                    <a:pt x="1140985" y="112502"/>
                    <a:pt x="1139780" y="113738"/>
                  </a:cubicBezTo>
                  <a:cubicBezTo>
                    <a:pt x="1134959" y="114974"/>
                    <a:pt x="1134959" y="112502"/>
                    <a:pt x="1132548" y="110030"/>
                  </a:cubicBezTo>
                  <a:cubicBezTo>
                    <a:pt x="1130138" y="107559"/>
                    <a:pt x="1126522" y="105087"/>
                    <a:pt x="1124112" y="101379"/>
                  </a:cubicBezTo>
                  <a:cubicBezTo>
                    <a:pt x="1120496" y="96436"/>
                    <a:pt x="1116880" y="90257"/>
                    <a:pt x="1113264" y="85313"/>
                  </a:cubicBezTo>
                  <a:cubicBezTo>
                    <a:pt x="1109648" y="80370"/>
                    <a:pt x="1107238" y="74190"/>
                    <a:pt x="1103622" y="69247"/>
                  </a:cubicBezTo>
                  <a:cubicBezTo>
                    <a:pt x="1102417" y="68011"/>
                    <a:pt x="1098801" y="66775"/>
                    <a:pt x="1097596" y="68011"/>
                  </a:cubicBezTo>
                  <a:lnTo>
                    <a:pt x="1083133" y="75426"/>
                  </a:lnTo>
                  <a:cubicBezTo>
                    <a:pt x="1080722" y="76662"/>
                    <a:pt x="1079517" y="79134"/>
                    <a:pt x="1078312" y="81605"/>
                  </a:cubicBezTo>
                  <a:lnTo>
                    <a:pt x="1077106" y="80370"/>
                  </a:lnTo>
                  <a:cubicBezTo>
                    <a:pt x="1078312" y="76662"/>
                    <a:pt x="1079517" y="72954"/>
                    <a:pt x="1080722" y="71719"/>
                  </a:cubicBezTo>
                  <a:lnTo>
                    <a:pt x="1066259" y="68011"/>
                  </a:lnTo>
                  <a:cubicBezTo>
                    <a:pt x="1062643" y="66775"/>
                    <a:pt x="1056617" y="66775"/>
                    <a:pt x="1054206" y="66775"/>
                  </a:cubicBezTo>
                  <a:lnTo>
                    <a:pt x="1034922" y="66775"/>
                  </a:lnTo>
                  <a:cubicBezTo>
                    <a:pt x="1027691" y="66775"/>
                    <a:pt x="1021664" y="65539"/>
                    <a:pt x="1014433" y="66775"/>
                  </a:cubicBezTo>
                  <a:cubicBezTo>
                    <a:pt x="1009612" y="68011"/>
                    <a:pt x="1005996" y="65539"/>
                    <a:pt x="1002380" y="63067"/>
                  </a:cubicBezTo>
                  <a:cubicBezTo>
                    <a:pt x="992738" y="55652"/>
                    <a:pt x="983096" y="47001"/>
                    <a:pt x="969838" y="50709"/>
                  </a:cubicBezTo>
                  <a:cubicBezTo>
                    <a:pt x="968633" y="50709"/>
                    <a:pt x="966222" y="49473"/>
                    <a:pt x="965017" y="48237"/>
                  </a:cubicBezTo>
                  <a:cubicBezTo>
                    <a:pt x="961401" y="47001"/>
                    <a:pt x="958991" y="44529"/>
                    <a:pt x="954170" y="42058"/>
                  </a:cubicBezTo>
                  <a:cubicBezTo>
                    <a:pt x="954170" y="45765"/>
                    <a:pt x="954170" y="47001"/>
                    <a:pt x="955375" y="49473"/>
                  </a:cubicBezTo>
                  <a:cubicBezTo>
                    <a:pt x="952964" y="51945"/>
                    <a:pt x="951759" y="50709"/>
                    <a:pt x="950554" y="49473"/>
                  </a:cubicBezTo>
                  <a:cubicBezTo>
                    <a:pt x="949349" y="50709"/>
                    <a:pt x="948143" y="53180"/>
                    <a:pt x="946938" y="53180"/>
                  </a:cubicBezTo>
                  <a:cubicBezTo>
                    <a:pt x="940912" y="55652"/>
                    <a:pt x="934885" y="56888"/>
                    <a:pt x="928859" y="59360"/>
                  </a:cubicBezTo>
                  <a:cubicBezTo>
                    <a:pt x="926449" y="60596"/>
                    <a:pt x="924038" y="61832"/>
                    <a:pt x="922833" y="63067"/>
                  </a:cubicBezTo>
                  <a:cubicBezTo>
                    <a:pt x="918012" y="66775"/>
                    <a:pt x="914396" y="72954"/>
                    <a:pt x="905959" y="71719"/>
                  </a:cubicBezTo>
                  <a:cubicBezTo>
                    <a:pt x="904754" y="71719"/>
                    <a:pt x="902343" y="74190"/>
                    <a:pt x="899933" y="74190"/>
                  </a:cubicBezTo>
                  <a:cubicBezTo>
                    <a:pt x="897522" y="75426"/>
                    <a:pt x="893906" y="75426"/>
                    <a:pt x="891496" y="76662"/>
                  </a:cubicBezTo>
                  <a:lnTo>
                    <a:pt x="889085" y="76662"/>
                  </a:lnTo>
                  <a:cubicBezTo>
                    <a:pt x="881854" y="79134"/>
                    <a:pt x="875828" y="81605"/>
                    <a:pt x="868596" y="82841"/>
                  </a:cubicBezTo>
                  <a:lnTo>
                    <a:pt x="863775" y="82841"/>
                  </a:lnTo>
                  <a:cubicBezTo>
                    <a:pt x="857749" y="82841"/>
                    <a:pt x="852928" y="81605"/>
                    <a:pt x="846901" y="81605"/>
                  </a:cubicBezTo>
                  <a:cubicBezTo>
                    <a:pt x="840875" y="81605"/>
                    <a:pt x="834849" y="84077"/>
                    <a:pt x="828822" y="84077"/>
                  </a:cubicBezTo>
                  <a:cubicBezTo>
                    <a:pt x="821591" y="84077"/>
                    <a:pt x="813154" y="84077"/>
                    <a:pt x="807128" y="79134"/>
                  </a:cubicBezTo>
                  <a:cubicBezTo>
                    <a:pt x="805922" y="77898"/>
                    <a:pt x="802306" y="77898"/>
                    <a:pt x="799896" y="79134"/>
                  </a:cubicBezTo>
                  <a:cubicBezTo>
                    <a:pt x="791459" y="80370"/>
                    <a:pt x="783022" y="81605"/>
                    <a:pt x="775791" y="84077"/>
                  </a:cubicBezTo>
                  <a:cubicBezTo>
                    <a:pt x="768559" y="86549"/>
                    <a:pt x="764943" y="84077"/>
                    <a:pt x="762533" y="77898"/>
                  </a:cubicBezTo>
                  <a:cubicBezTo>
                    <a:pt x="761328" y="75426"/>
                    <a:pt x="758917" y="72954"/>
                    <a:pt x="756507" y="70483"/>
                  </a:cubicBezTo>
                  <a:cubicBezTo>
                    <a:pt x="752891" y="68011"/>
                    <a:pt x="749275" y="64303"/>
                    <a:pt x="745659" y="64303"/>
                  </a:cubicBezTo>
                  <a:cubicBezTo>
                    <a:pt x="737222" y="64303"/>
                    <a:pt x="732401" y="59360"/>
                    <a:pt x="726375" y="55652"/>
                  </a:cubicBezTo>
                  <a:cubicBezTo>
                    <a:pt x="716733" y="49473"/>
                    <a:pt x="708296" y="42058"/>
                    <a:pt x="696243" y="43294"/>
                  </a:cubicBezTo>
                  <a:lnTo>
                    <a:pt x="696243" y="37114"/>
                  </a:lnTo>
                  <a:cubicBezTo>
                    <a:pt x="698654" y="37114"/>
                    <a:pt x="701064" y="37114"/>
                    <a:pt x="703475" y="35878"/>
                  </a:cubicBezTo>
                  <a:cubicBezTo>
                    <a:pt x="699859" y="33407"/>
                    <a:pt x="699859" y="29699"/>
                    <a:pt x="697449" y="27227"/>
                  </a:cubicBezTo>
                  <a:cubicBezTo>
                    <a:pt x="692628" y="23520"/>
                    <a:pt x="687807" y="22284"/>
                    <a:pt x="682986" y="19812"/>
                  </a:cubicBezTo>
                  <a:cubicBezTo>
                    <a:pt x="679370" y="18576"/>
                    <a:pt x="674549" y="18576"/>
                    <a:pt x="676959" y="24756"/>
                  </a:cubicBezTo>
                  <a:cubicBezTo>
                    <a:pt x="670933" y="25991"/>
                    <a:pt x="666112" y="25991"/>
                    <a:pt x="663701" y="28463"/>
                  </a:cubicBezTo>
                  <a:cubicBezTo>
                    <a:pt x="658880" y="32171"/>
                    <a:pt x="654059" y="29699"/>
                    <a:pt x="650443" y="27227"/>
                  </a:cubicBezTo>
                  <a:cubicBezTo>
                    <a:pt x="648033" y="25991"/>
                    <a:pt x="645622" y="24756"/>
                    <a:pt x="643212" y="25991"/>
                  </a:cubicBezTo>
                  <a:cubicBezTo>
                    <a:pt x="628749" y="33407"/>
                    <a:pt x="614286" y="29699"/>
                    <a:pt x="599822" y="29699"/>
                  </a:cubicBezTo>
                  <a:cubicBezTo>
                    <a:pt x="597412" y="29699"/>
                    <a:pt x="595001" y="28463"/>
                    <a:pt x="591386" y="28463"/>
                  </a:cubicBezTo>
                  <a:cubicBezTo>
                    <a:pt x="586565" y="27227"/>
                    <a:pt x="582949" y="24756"/>
                    <a:pt x="578128" y="23520"/>
                  </a:cubicBezTo>
                  <a:cubicBezTo>
                    <a:pt x="573307" y="22284"/>
                    <a:pt x="567280" y="21048"/>
                    <a:pt x="562459" y="19812"/>
                  </a:cubicBezTo>
                  <a:lnTo>
                    <a:pt x="558843" y="19812"/>
                  </a:lnTo>
                  <a:cubicBezTo>
                    <a:pt x="550407" y="19812"/>
                    <a:pt x="541970" y="21048"/>
                    <a:pt x="534738" y="21048"/>
                  </a:cubicBezTo>
                  <a:cubicBezTo>
                    <a:pt x="528712" y="21048"/>
                    <a:pt x="522686" y="18576"/>
                    <a:pt x="515454" y="17340"/>
                  </a:cubicBezTo>
                  <a:cubicBezTo>
                    <a:pt x="514249" y="7453"/>
                    <a:pt x="504607" y="9925"/>
                    <a:pt x="498580" y="4982"/>
                  </a:cubicBezTo>
                  <a:cubicBezTo>
                    <a:pt x="497375" y="3746"/>
                    <a:pt x="494965" y="4982"/>
                    <a:pt x="493759" y="4982"/>
                  </a:cubicBezTo>
                  <a:cubicBezTo>
                    <a:pt x="486528" y="3746"/>
                    <a:pt x="481707" y="7453"/>
                    <a:pt x="479296" y="13633"/>
                  </a:cubicBezTo>
                  <a:cubicBezTo>
                    <a:pt x="475680" y="19812"/>
                    <a:pt x="466038" y="22284"/>
                    <a:pt x="469654" y="32171"/>
                  </a:cubicBezTo>
                  <a:cubicBezTo>
                    <a:pt x="470859" y="33407"/>
                    <a:pt x="473270" y="34642"/>
                    <a:pt x="474475" y="37114"/>
                  </a:cubicBezTo>
                  <a:cubicBezTo>
                    <a:pt x="474475" y="40822"/>
                    <a:pt x="473270" y="43294"/>
                    <a:pt x="469654" y="42058"/>
                  </a:cubicBezTo>
                  <a:cubicBezTo>
                    <a:pt x="468449" y="42058"/>
                    <a:pt x="467244" y="44529"/>
                    <a:pt x="466038" y="45765"/>
                  </a:cubicBezTo>
                  <a:cubicBezTo>
                    <a:pt x="464833" y="47001"/>
                    <a:pt x="464833" y="49473"/>
                    <a:pt x="463628" y="49473"/>
                  </a:cubicBezTo>
                  <a:cubicBezTo>
                    <a:pt x="456396" y="51945"/>
                    <a:pt x="451575" y="58124"/>
                    <a:pt x="443138" y="56888"/>
                  </a:cubicBezTo>
                  <a:lnTo>
                    <a:pt x="440728" y="56888"/>
                  </a:lnTo>
                  <a:cubicBezTo>
                    <a:pt x="433496" y="63067"/>
                    <a:pt x="426265" y="61832"/>
                    <a:pt x="417828" y="60596"/>
                  </a:cubicBezTo>
                  <a:cubicBezTo>
                    <a:pt x="414212" y="59360"/>
                    <a:pt x="409391" y="60596"/>
                    <a:pt x="404570" y="60596"/>
                  </a:cubicBezTo>
                  <a:cubicBezTo>
                    <a:pt x="400954" y="60596"/>
                    <a:pt x="397338" y="60596"/>
                    <a:pt x="393723" y="58124"/>
                  </a:cubicBezTo>
                  <a:cubicBezTo>
                    <a:pt x="388901" y="55652"/>
                    <a:pt x="384080" y="51945"/>
                    <a:pt x="379259" y="49473"/>
                  </a:cubicBezTo>
                  <a:cubicBezTo>
                    <a:pt x="374438" y="47001"/>
                    <a:pt x="368412" y="47001"/>
                    <a:pt x="368412" y="38350"/>
                  </a:cubicBezTo>
                  <a:cubicBezTo>
                    <a:pt x="368412" y="37114"/>
                    <a:pt x="366001" y="35878"/>
                    <a:pt x="366001" y="34642"/>
                  </a:cubicBezTo>
                  <a:cubicBezTo>
                    <a:pt x="357565" y="42058"/>
                    <a:pt x="350333" y="48237"/>
                    <a:pt x="343101" y="54416"/>
                  </a:cubicBezTo>
                  <a:cubicBezTo>
                    <a:pt x="339486" y="58124"/>
                    <a:pt x="334665" y="63067"/>
                    <a:pt x="337075" y="69247"/>
                  </a:cubicBezTo>
                  <a:cubicBezTo>
                    <a:pt x="337075" y="70483"/>
                    <a:pt x="335870" y="71719"/>
                    <a:pt x="335870" y="72954"/>
                  </a:cubicBezTo>
                  <a:cubicBezTo>
                    <a:pt x="334665" y="75426"/>
                    <a:pt x="333459" y="77898"/>
                    <a:pt x="331049" y="79134"/>
                  </a:cubicBezTo>
                  <a:cubicBezTo>
                    <a:pt x="328638" y="82841"/>
                    <a:pt x="326228" y="86549"/>
                    <a:pt x="323817" y="91492"/>
                  </a:cubicBezTo>
                  <a:lnTo>
                    <a:pt x="316586" y="98908"/>
                  </a:lnTo>
                  <a:cubicBezTo>
                    <a:pt x="314175" y="102615"/>
                    <a:pt x="311765" y="106323"/>
                    <a:pt x="308149" y="108795"/>
                  </a:cubicBezTo>
                  <a:cubicBezTo>
                    <a:pt x="299712" y="116210"/>
                    <a:pt x="291275" y="123625"/>
                    <a:pt x="281633" y="131040"/>
                  </a:cubicBezTo>
                  <a:cubicBezTo>
                    <a:pt x="276812" y="135984"/>
                    <a:pt x="270786" y="139691"/>
                    <a:pt x="265965" y="144635"/>
                  </a:cubicBezTo>
                  <a:cubicBezTo>
                    <a:pt x="257528" y="152050"/>
                    <a:pt x="247886" y="158229"/>
                    <a:pt x="243065" y="169352"/>
                  </a:cubicBezTo>
                  <a:cubicBezTo>
                    <a:pt x="243065" y="170588"/>
                    <a:pt x="240654" y="171824"/>
                    <a:pt x="239449" y="173060"/>
                  </a:cubicBezTo>
                  <a:cubicBezTo>
                    <a:pt x="233423" y="178003"/>
                    <a:pt x="223781" y="178003"/>
                    <a:pt x="223781" y="187890"/>
                  </a:cubicBezTo>
                  <a:cubicBezTo>
                    <a:pt x="214138" y="187890"/>
                    <a:pt x="209317" y="195305"/>
                    <a:pt x="204496" y="201485"/>
                  </a:cubicBezTo>
                  <a:cubicBezTo>
                    <a:pt x="200880" y="206428"/>
                    <a:pt x="197265" y="212608"/>
                    <a:pt x="192444" y="216315"/>
                  </a:cubicBezTo>
                  <a:cubicBezTo>
                    <a:pt x="187623" y="218787"/>
                    <a:pt x="181596" y="217551"/>
                    <a:pt x="175570" y="217551"/>
                  </a:cubicBezTo>
                  <a:cubicBezTo>
                    <a:pt x="173159" y="217551"/>
                    <a:pt x="170749" y="217551"/>
                    <a:pt x="170749" y="218787"/>
                  </a:cubicBezTo>
                  <a:cubicBezTo>
                    <a:pt x="165928" y="223730"/>
                    <a:pt x="159902" y="227438"/>
                    <a:pt x="156286" y="233617"/>
                  </a:cubicBezTo>
                  <a:cubicBezTo>
                    <a:pt x="152670" y="239797"/>
                    <a:pt x="149054" y="243504"/>
                    <a:pt x="143028" y="244740"/>
                  </a:cubicBezTo>
                  <a:cubicBezTo>
                    <a:pt x="137002" y="245976"/>
                    <a:pt x="130975" y="252155"/>
                    <a:pt x="122538" y="248448"/>
                  </a:cubicBezTo>
                  <a:cubicBezTo>
                    <a:pt x="115307" y="245976"/>
                    <a:pt x="106870" y="248448"/>
                    <a:pt x="102049" y="243504"/>
                  </a:cubicBezTo>
                  <a:cubicBezTo>
                    <a:pt x="92407" y="244740"/>
                    <a:pt x="85175" y="247212"/>
                    <a:pt x="76738" y="248448"/>
                  </a:cubicBezTo>
                  <a:cubicBezTo>
                    <a:pt x="67096" y="250919"/>
                    <a:pt x="56249" y="249684"/>
                    <a:pt x="47812" y="257099"/>
                  </a:cubicBezTo>
                  <a:cubicBezTo>
                    <a:pt x="40581" y="263278"/>
                    <a:pt x="34554" y="269458"/>
                    <a:pt x="23707" y="268222"/>
                  </a:cubicBezTo>
                  <a:cubicBezTo>
                    <a:pt x="24912" y="275637"/>
                    <a:pt x="26117" y="281816"/>
                    <a:pt x="27323" y="289231"/>
                  </a:cubicBezTo>
                  <a:cubicBezTo>
                    <a:pt x="29733" y="309005"/>
                    <a:pt x="32144" y="328779"/>
                    <a:pt x="33349" y="348553"/>
                  </a:cubicBezTo>
                  <a:cubicBezTo>
                    <a:pt x="36965" y="373270"/>
                    <a:pt x="38170" y="396752"/>
                    <a:pt x="35760" y="420234"/>
                  </a:cubicBezTo>
                  <a:cubicBezTo>
                    <a:pt x="33349" y="453602"/>
                    <a:pt x="22502" y="1595545"/>
                    <a:pt x="11654" y="1626441"/>
                  </a:cubicBezTo>
                  <a:lnTo>
                    <a:pt x="807" y="1652395"/>
                  </a:lnTo>
                  <a:cubicBezTo>
                    <a:pt x="-1733" y="1658574"/>
                    <a:pt x="2012" y="1662282"/>
                    <a:pt x="8038" y="1663517"/>
                  </a:cubicBezTo>
                  <a:cubicBezTo>
                    <a:pt x="15270" y="1664753"/>
                    <a:pt x="17681" y="1669697"/>
                    <a:pt x="20091" y="1675876"/>
                  </a:cubicBezTo>
                  <a:cubicBezTo>
                    <a:pt x="22502" y="1685763"/>
                    <a:pt x="18886" y="1695650"/>
                    <a:pt x="23707" y="1705537"/>
                  </a:cubicBezTo>
                  <a:cubicBezTo>
                    <a:pt x="26117" y="1710481"/>
                    <a:pt x="23707" y="1719132"/>
                    <a:pt x="22502" y="1726547"/>
                  </a:cubicBezTo>
                  <a:cubicBezTo>
                    <a:pt x="21296" y="1736434"/>
                    <a:pt x="23707" y="1746321"/>
                    <a:pt x="27323" y="1754972"/>
                  </a:cubicBezTo>
                  <a:cubicBezTo>
                    <a:pt x="35760" y="1769802"/>
                    <a:pt x="36965" y="1787104"/>
                    <a:pt x="36965" y="1803171"/>
                  </a:cubicBezTo>
                  <a:cubicBezTo>
                    <a:pt x="36965" y="1806878"/>
                    <a:pt x="38170" y="1810586"/>
                    <a:pt x="39375" y="1813058"/>
                  </a:cubicBezTo>
                  <a:cubicBezTo>
                    <a:pt x="41786" y="1815529"/>
                    <a:pt x="46607" y="1818001"/>
                    <a:pt x="51428" y="1819237"/>
                  </a:cubicBezTo>
                  <a:lnTo>
                    <a:pt x="80354" y="1834067"/>
                  </a:lnTo>
                  <a:cubicBezTo>
                    <a:pt x="93612" y="1841482"/>
                    <a:pt x="104460" y="1840247"/>
                    <a:pt x="116512" y="1831596"/>
                  </a:cubicBezTo>
                  <a:cubicBezTo>
                    <a:pt x="117717" y="1830360"/>
                    <a:pt x="121333" y="1829124"/>
                    <a:pt x="122538" y="1829124"/>
                  </a:cubicBezTo>
                  <a:cubicBezTo>
                    <a:pt x="130975" y="1830360"/>
                    <a:pt x="139412" y="1830360"/>
                    <a:pt x="146644" y="1837775"/>
                  </a:cubicBezTo>
                  <a:cubicBezTo>
                    <a:pt x="155081" y="1845190"/>
                    <a:pt x="167133" y="1850134"/>
                    <a:pt x="176775" y="1856313"/>
                  </a:cubicBezTo>
                  <a:cubicBezTo>
                    <a:pt x="182802" y="1860020"/>
                    <a:pt x="190033" y="1864964"/>
                    <a:pt x="193649" y="1869907"/>
                  </a:cubicBezTo>
                  <a:cubicBezTo>
                    <a:pt x="196059" y="1872379"/>
                    <a:pt x="198470" y="1874851"/>
                    <a:pt x="200880" y="1876087"/>
                  </a:cubicBezTo>
                  <a:cubicBezTo>
                    <a:pt x="214138" y="1881030"/>
                    <a:pt x="221370" y="1893389"/>
                    <a:pt x="229807" y="1903276"/>
                  </a:cubicBezTo>
                  <a:cubicBezTo>
                    <a:pt x="237038" y="1911927"/>
                    <a:pt x="246680" y="1916870"/>
                    <a:pt x="257528" y="1918106"/>
                  </a:cubicBezTo>
                  <a:cubicBezTo>
                    <a:pt x="269580" y="1920578"/>
                    <a:pt x="281633" y="1921814"/>
                    <a:pt x="293686" y="1924286"/>
                  </a:cubicBezTo>
                  <a:cubicBezTo>
                    <a:pt x="298507" y="1925521"/>
                    <a:pt x="304533" y="1926757"/>
                    <a:pt x="309354" y="1929229"/>
                  </a:cubicBezTo>
                  <a:cubicBezTo>
                    <a:pt x="315380" y="1931701"/>
                    <a:pt x="321407" y="1931701"/>
                    <a:pt x="326228" y="1935408"/>
                  </a:cubicBezTo>
                  <a:cubicBezTo>
                    <a:pt x="333459" y="1941588"/>
                    <a:pt x="340691" y="1945295"/>
                    <a:pt x="350333" y="1942824"/>
                  </a:cubicBezTo>
                  <a:cubicBezTo>
                    <a:pt x="353949" y="1941588"/>
                    <a:pt x="358770" y="1944059"/>
                    <a:pt x="362386" y="1945295"/>
                  </a:cubicBezTo>
                  <a:cubicBezTo>
                    <a:pt x="363591" y="1945295"/>
                    <a:pt x="364796" y="1946531"/>
                    <a:pt x="366001" y="1946531"/>
                  </a:cubicBezTo>
                  <a:cubicBezTo>
                    <a:pt x="379259" y="1947767"/>
                    <a:pt x="391312" y="1945295"/>
                    <a:pt x="403365" y="1942824"/>
                  </a:cubicBezTo>
                  <a:cubicBezTo>
                    <a:pt x="408186" y="1941588"/>
                    <a:pt x="413007" y="1940352"/>
                    <a:pt x="417828" y="1937880"/>
                  </a:cubicBezTo>
                  <a:cubicBezTo>
                    <a:pt x="431086" y="1931701"/>
                    <a:pt x="444343" y="1925521"/>
                    <a:pt x="456396" y="1918106"/>
                  </a:cubicBezTo>
                  <a:cubicBezTo>
                    <a:pt x="464833" y="1913163"/>
                    <a:pt x="473270" y="1908219"/>
                    <a:pt x="482912" y="1913163"/>
                  </a:cubicBezTo>
                  <a:lnTo>
                    <a:pt x="487733" y="1913163"/>
                  </a:lnTo>
                  <a:cubicBezTo>
                    <a:pt x="496170" y="1913163"/>
                    <a:pt x="504607" y="1911927"/>
                    <a:pt x="511838" y="1910691"/>
                  </a:cubicBezTo>
                  <a:cubicBezTo>
                    <a:pt x="513043" y="1910691"/>
                    <a:pt x="515454" y="1910691"/>
                    <a:pt x="515454" y="1909455"/>
                  </a:cubicBezTo>
                  <a:cubicBezTo>
                    <a:pt x="519070" y="1904512"/>
                    <a:pt x="525096" y="1904512"/>
                    <a:pt x="531122" y="1903276"/>
                  </a:cubicBezTo>
                  <a:cubicBezTo>
                    <a:pt x="540765" y="1902040"/>
                    <a:pt x="550407" y="1902040"/>
                    <a:pt x="557638" y="1895861"/>
                  </a:cubicBezTo>
                  <a:cubicBezTo>
                    <a:pt x="564870" y="1890917"/>
                    <a:pt x="572101" y="1889681"/>
                    <a:pt x="580538" y="1888445"/>
                  </a:cubicBezTo>
                  <a:cubicBezTo>
                    <a:pt x="581743" y="1888445"/>
                    <a:pt x="584154" y="1887210"/>
                    <a:pt x="585359" y="1887210"/>
                  </a:cubicBezTo>
                  <a:cubicBezTo>
                    <a:pt x="591386" y="1885974"/>
                    <a:pt x="597412" y="1882266"/>
                    <a:pt x="602233" y="1883502"/>
                  </a:cubicBezTo>
                  <a:cubicBezTo>
                    <a:pt x="613080" y="1885974"/>
                    <a:pt x="617901" y="1882266"/>
                    <a:pt x="625133" y="1872379"/>
                  </a:cubicBezTo>
                  <a:cubicBezTo>
                    <a:pt x="626338" y="1869907"/>
                    <a:pt x="629954" y="1868672"/>
                    <a:pt x="632364" y="1867436"/>
                  </a:cubicBezTo>
                  <a:cubicBezTo>
                    <a:pt x="638391" y="1866200"/>
                    <a:pt x="644417" y="1867436"/>
                    <a:pt x="650443" y="1866200"/>
                  </a:cubicBezTo>
                  <a:cubicBezTo>
                    <a:pt x="654059" y="1866200"/>
                    <a:pt x="657675" y="1862492"/>
                    <a:pt x="660086" y="1862492"/>
                  </a:cubicBezTo>
                  <a:cubicBezTo>
                    <a:pt x="669728" y="1863728"/>
                    <a:pt x="680575" y="1860020"/>
                    <a:pt x="689012" y="1866200"/>
                  </a:cubicBezTo>
                  <a:cubicBezTo>
                    <a:pt x="690217" y="1867436"/>
                    <a:pt x="692628" y="1867436"/>
                    <a:pt x="695038" y="1867436"/>
                  </a:cubicBezTo>
                  <a:cubicBezTo>
                    <a:pt x="710707" y="1868672"/>
                    <a:pt x="723964" y="1873615"/>
                    <a:pt x="734812" y="1883502"/>
                  </a:cubicBezTo>
                  <a:cubicBezTo>
                    <a:pt x="738428" y="1887210"/>
                    <a:pt x="743249" y="1889681"/>
                    <a:pt x="746864" y="1892153"/>
                  </a:cubicBezTo>
                  <a:cubicBezTo>
                    <a:pt x="750480" y="1894625"/>
                    <a:pt x="755301" y="1894625"/>
                    <a:pt x="758917" y="1895861"/>
                  </a:cubicBezTo>
                  <a:cubicBezTo>
                    <a:pt x="762533" y="1897096"/>
                    <a:pt x="764943" y="1898332"/>
                    <a:pt x="768559" y="1898332"/>
                  </a:cubicBezTo>
                  <a:cubicBezTo>
                    <a:pt x="774585" y="1898332"/>
                    <a:pt x="779406" y="1900804"/>
                    <a:pt x="783022" y="1905748"/>
                  </a:cubicBezTo>
                  <a:cubicBezTo>
                    <a:pt x="784228" y="1906983"/>
                    <a:pt x="785433" y="1908219"/>
                    <a:pt x="786638" y="1910691"/>
                  </a:cubicBezTo>
                  <a:cubicBezTo>
                    <a:pt x="785433" y="1914399"/>
                    <a:pt x="792664" y="1924286"/>
                    <a:pt x="797485" y="1924286"/>
                  </a:cubicBezTo>
                  <a:cubicBezTo>
                    <a:pt x="805922" y="1924286"/>
                    <a:pt x="814359" y="1926757"/>
                    <a:pt x="821591" y="1932937"/>
                  </a:cubicBezTo>
                  <a:cubicBezTo>
                    <a:pt x="822796" y="1934172"/>
                    <a:pt x="825206" y="1934172"/>
                    <a:pt x="827617" y="1932937"/>
                  </a:cubicBezTo>
                  <a:cubicBezTo>
                    <a:pt x="831233" y="1931701"/>
                    <a:pt x="833643" y="1931701"/>
                    <a:pt x="836054" y="1935408"/>
                  </a:cubicBezTo>
                  <a:cubicBezTo>
                    <a:pt x="837259" y="1936644"/>
                    <a:pt x="842080" y="1936644"/>
                    <a:pt x="844491" y="1936644"/>
                  </a:cubicBezTo>
                  <a:cubicBezTo>
                    <a:pt x="850517" y="1936644"/>
                    <a:pt x="857749" y="1935408"/>
                    <a:pt x="863775" y="1936644"/>
                  </a:cubicBezTo>
                  <a:cubicBezTo>
                    <a:pt x="874622" y="1937880"/>
                    <a:pt x="884264" y="1939116"/>
                    <a:pt x="895112" y="1941588"/>
                  </a:cubicBezTo>
                  <a:cubicBezTo>
                    <a:pt x="897522" y="1941588"/>
                    <a:pt x="899933" y="1942824"/>
                    <a:pt x="901138" y="1944059"/>
                  </a:cubicBezTo>
                  <a:cubicBezTo>
                    <a:pt x="903549" y="1950239"/>
                    <a:pt x="909575" y="1950239"/>
                    <a:pt x="913191" y="1951475"/>
                  </a:cubicBezTo>
                  <a:cubicBezTo>
                    <a:pt x="916806" y="1952711"/>
                    <a:pt x="921628" y="1953946"/>
                    <a:pt x="924038" y="1953946"/>
                  </a:cubicBezTo>
                  <a:cubicBezTo>
                    <a:pt x="925243" y="1952711"/>
                    <a:pt x="927654" y="1951475"/>
                    <a:pt x="930064" y="1949003"/>
                  </a:cubicBezTo>
                  <a:cubicBezTo>
                    <a:pt x="925243" y="1949003"/>
                    <a:pt x="922833" y="1950239"/>
                    <a:pt x="920422" y="1950239"/>
                  </a:cubicBezTo>
                  <a:cubicBezTo>
                    <a:pt x="925243" y="1944059"/>
                    <a:pt x="930064" y="1942824"/>
                    <a:pt x="936091" y="1946531"/>
                  </a:cubicBezTo>
                  <a:cubicBezTo>
                    <a:pt x="943322" y="1952711"/>
                    <a:pt x="949349" y="1952711"/>
                    <a:pt x="957785" y="1946531"/>
                  </a:cubicBezTo>
                  <a:lnTo>
                    <a:pt x="965017" y="1942824"/>
                  </a:lnTo>
                  <a:lnTo>
                    <a:pt x="965017" y="1936644"/>
                  </a:lnTo>
                  <a:cubicBezTo>
                    <a:pt x="968633" y="1937880"/>
                    <a:pt x="972248" y="1940352"/>
                    <a:pt x="974659" y="1940352"/>
                  </a:cubicBezTo>
                  <a:cubicBezTo>
                    <a:pt x="981891" y="1936644"/>
                    <a:pt x="989122" y="1932937"/>
                    <a:pt x="995149" y="1927993"/>
                  </a:cubicBezTo>
                  <a:cubicBezTo>
                    <a:pt x="1002380" y="1923050"/>
                    <a:pt x="1008406" y="1916870"/>
                    <a:pt x="1014433" y="1911927"/>
                  </a:cubicBezTo>
                  <a:cubicBezTo>
                    <a:pt x="1015638" y="1911927"/>
                    <a:pt x="1015638" y="1910691"/>
                    <a:pt x="1016843" y="1910691"/>
                  </a:cubicBezTo>
                  <a:cubicBezTo>
                    <a:pt x="1025280" y="1908219"/>
                    <a:pt x="1032512" y="1906983"/>
                    <a:pt x="1040949" y="1904512"/>
                  </a:cubicBezTo>
                  <a:cubicBezTo>
                    <a:pt x="1045770" y="1903276"/>
                    <a:pt x="1049385" y="1900804"/>
                    <a:pt x="1054206" y="1899568"/>
                  </a:cubicBezTo>
                  <a:cubicBezTo>
                    <a:pt x="1057822" y="1898332"/>
                    <a:pt x="1060233" y="1898332"/>
                    <a:pt x="1063849" y="1897096"/>
                  </a:cubicBezTo>
                  <a:lnTo>
                    <a:pt x="1075901" y="1897096"/>
                  </a:lnTo>
                  <a:cubicBezTo>
                    <a:pt x="1078312" y="1897096"/>
                    <a:pt x="1081927" y="1897096"/>
                    <a:pt x="1084338" y="1895861"/>
                  </a:cubicBezTo>
                  <a:cubicBezTo>
                    <a:pt x="1085543" y="1893389"/>
                    <a:pt x="1087954" y="1889681"/>
                    <a:pt x="1089159" y="1889681"/>
                  </a:cubicBezTo>
                  <a:cubicBezTo>
                    <a:pt x="1092775" y="1889681"/>
                    <a:pt x="1095185" y="1892153"/>
                    <a:pt x="1098801" y="1893389"/>
                  </a:cubicBezTo>
                  <a:cubicBezTo>
                    <a:pt x="1100006" y="1893389"/>
                    <a:pt x="1100006" y="1894625"/>
                    <a:pt x="1100006" y="1895861"/>
                  </a:cubicBezTo>
                  <a:cubicBezTo>
                    <a:pt x="1104827" y="1900804"/>
                    <a:pt x="1108443" y="1906983"/>
                    <a:pt x="1113264" y="1911927"/>
                  </a:cubicBezTo>
                  <a:cubicBezTo>
                    <a:pt x="1119291" y="1918106"/>
                    <a:pt x="1125317" y="1918106"/>
                    <a:pt x="1128933" y="1914399"/>
                  </a:cubicBezTo>
                  <a:cubicBezTo>
                    <a:pt x="1134959" y="1909455"/>
                    <a:pt x="1139780" y="1905748"/>
                    <a:pt x="1148217" y="1908219"/>
                  </a:cubicBezTo>
                  <a:cubicBezTo>
                    <a:pt x="1149422" y="1908219"/>
                    <a:pt x="1151833" y="1909455"/>
                    <a:pt x="1153038" y="1908219"/>
                  </a:cubicBezTo>
                  <a:cubicBezTo>
                    <a:pt x="1159064" y="1905748"/>
                    <a:pt x="1166296" y="1903276"/>
                    <a:pt x="1172322" y="1899568"/>
                  </a:cubicBezTo>
                  <a:cubicBezTo>
                    <a:pt x="1175938" y="1898332"/>
                    <a:pt x="1180759" y="1898332"/>
                    <a:pt x="1181964" y="1895861"/>
                  </a:cubicBezTo>
                  <a:cubicBezTo>
                    <a:pt x="1185580" y="1888445"/>
                    <a:pt x="1191606" y="1884738"/>
                    <a:pt x="1197633" y="1879794"/>
                  </a:cubicBezTo>
                  <a:cubicBezTo>
                    <a:pt x="1201248" y="1876087"/>
                    <a:pt x="1204864" y="1871143"/>
                    <a:pt x="1208480" y="1869907"/>
                  </a:cubicBezTo>
                  <a:cubicBezTo>
                    <a:pt x="1216917" y="1867436"/>
                    <a:pt x="1222943" y="1860020"/>
                    <a:pt x="1230175" y="1855077"/>
                  </a:cubicBezTo>
                  <a:cubicBezTo>
                    <a:pt x="1236201" y="1851369"/>
                    <a:pt x="1239817" y="1843954"/>
                    <a:pt x="1245843" y="1842718"/>
                  </a:cubicBezTo>
                  <a:cubicBezTo>
                    <a:pt x="1255485" y="1840247"/>
                    <a:pt x="1262717" y="1834067"/>
                    <a:pt x="1271154" y="1827888"/>
                  </a:cubicBezTo>
                  <a:cubicBezTo>
                    <a:pt x="1275975" y="1824180"/>
                    <a:pt x="1282001" y="1821709"/>
                    <a:pt x="1288027" y="1822944"/>
                  </a:cubicBezTo>
                  <a:cubicBezTo>
                    <a:pt x="1291643" y="1824180"/>
                    <a:pt x="1296464" y="1822944"/>
                    <a:pt x="1298875" y="1821709"/>
                  </a:cubicBezTo>
                  <a:cubicBezTo>
                    <a:pt x="1303696" y="1819237"/>
                    <a:pt x="1308517" y="1815529"/>
                    <a:pt x="1313338" y="1813058"/>
                  </a:cubicBezTo>
                  <a:cubicBezTo>
                    <a:pt x="1316954" y="1810586"/>
                    <a:pt x="1320569" y="1808114"/>
                    <a:pt x="1324185" y="1808114"/>
                  </a:cubicBezTo>
                  <a:cubicBezTo>
                    <a:pt x="1336238" y="1806878"/>
                    <a:pt x="1345880" y="1804406"/>
                    <a:pt x="1351906" y="1792048"/>
                  </a:cubicBezTo>
                  <a:cubicBezTo>
                    <a:pt x="1354317" y="1787104"/>
                    <a:pt x="1366369" y="1780925"/>
                    <a:pt x="1371191" y="1783397"/>
                  </a:cubicBezTo>
                  <a:cubicBezTo>
                    <a:pt x="1379627" y="1787104"/>
                    <a:pt x="1385654" y="1784633"/>
                    <a:pt x="1390475" y="1777217"/>
                  </a:cubicBezTo>
                  <a:cubicBezTo>
                    <a:pt x="1394090" y="1773510"/>
                    <a:pt x="1398911" y="1774746"/>
                    <a:pt x="1402527" y="1777217"/>
                  </a:cubicBezTo>
                  <a:cubicBezTo>
                    <a:pt x="1404938" y="1779689"/>
                    <a:pt x="1407348" y="1780925"/>
                    <a:pt x="1409759" y="1780925"/>
                  </a:cubicBezTo>
                  <a:cubicBezTo>
                    <a:pt x="1418196" y="1782161"/>
                    <a:pt x="1427838" y="1780925"/>
                    <a:pt x="1436275" y="1782161"/>
                  </a:cubicBezTo>
                  <a:cubicBezTo>
                    <a:pt x="1443506" y="1783397"/>
                    <a:pt x="1450738" y="1780925"/>
                    <a:pt x="1455559" y="1775982"/>
                  </a:cubicBezTo>
                  <a:cubicBezTo>
                    <a:pt x="1460380" y="1771038"/>
                    <a:pt x="1463996" y="1771038"/>
                    <a:pt x="1471227" y="1773510"/>
                  </a:cubicBezTo>
                  <a:cubicBezTo>
                    <a:pt x="1477254" y="1775982"/>
                    <a:pt x="1482075" y="1782161"/>
                    <a:pt x="1490511" y="1780925"/>
                  </a:cubicBezTo>
                  <a:cubicBezTo>
                    <a:pt x="1497743" y="1779689"/>
                    <a:pt x="1506180" y="1783397"/>
                    <a:pt x="1514617" y="1779689"/>
                  </a:cubicBezTo>
                  <a:lnTo>
                    <a:pt x="1519438" y="1779689"/>
                  </a:lnTo>
                  <a:cubicBezTo>
                    <a:pt x="1526669" y="1782161"/>
                    <a:pt x="1533901" y="1783397"/>
                    <a:pt x="1539927" y="1789576"/>
                  </a:cubicBezTo>
                  <a:cubicBezTo>
                    <a:pt x="1547159" y="1795755"/>
                    <a:pt x="1548364" y="1750028"/>
                    <a:pt x="1555596" y="1754972"/>
                  </a:cubicBezTo>
                  <a:cubicBezTo>
                    <a:pt x="1566443" y="1762387"/>
                    <a:pt x="1564033" y="1754972"/>
                    <a:pt x="1574880" y="1761151"/>
                  </a:cubicBezTo>
                  <a:cubicBezTo>
                    <a:pt x="1583317" y="1764859"/>
                    <a:pt x="1579701" y="1751264"/>
                    <a:pt x="1589343" y="1753736"/>
                  </a:cubicBezTo>
                  <a:cubicBezTo>
                    <a:pt x="1590548" y="1753736"/>
                    <a:pt x="1605011" y="1763623"/>
                    <a:pt x="1605011" y="1762387"/>
                  </a:cubicBezTo>
                  <a:cubicBezTo>
                    <a:pt x="1611038" y="1758679"/>
                    <a:pt x="1617064" y="1721603"/>
                    <a:pt x="1623090" y="1722839"/>
                  </a:cubicBezTo>
                  <a:cubicBezTo>
                    <a:pt x="1635143" y="1726547"/>
                    <a:pt x="1645990" y="1724075"/>
                    <a:pt x="1656838" y="1719132"/>
                  </a:cubicBezTo>
                  <a:cubicBezTo>
                    <a:pt x="1662864" y="1716660"/>
                    <a:pt x="1672506" y="1708009"/>
                    <a:pt x="1677327" y="1711716"/>
                  </a:cubicBezTo>
                  <a:cubicBezTo>
                    <a:pt x="1685764" y="1717896"/>
                    <a:pt x="1694201" y="1720368"/>
                    <a:pt x="1703843" y="1721603"/>
                  </a:cubicBezTo>
                  <a:cubicBezTo>
                    <a:pt x="1705048" y="1721603"/>
                    <a:pt x="1706253" y="1722839"/>
                    <a:pt x="1707459" y="1724075"/>
                  </a:cubicBezTo>
                  <a:cubicBezTo>
                    <a:pt x="1711075" y="1729019"/>
                    <a:pt x="1727948" y="1715424"/>
                    <a:pt x="1731564" y="1720368"/>
                  </a:cubicBezTo>
                  <a:cubicBezTo>
                    <a:pt x="1736385" y="1727783"/>
                    <a:pt x="1741206" y="1735198"/>
                    <a:pt x="1746027" y="1741377"/>
                  </a:cubicBezTo>
                  <a:cubicBezTo>
                    <a:pt x="1748438" y="1743849"/>
                    <a:pt x="1752053" y="1745085"/>
                    <a:pt x="1753259" y="1747557"/>
                  </a:cubicBezTo>
                  <a:cubicBezTo>
                    <a:pt x="1754464" y="1753736"/>
                    <a:pt x="1756874" y="1756208"/>
                    <a:pt x="1762901" y="1756208"/>
                  </a:cubicBezTo>
                  <a:cubicBezTo>
                    <a:pt x="1766517" y="1756208"/>
                    <a:pt x="1770132" y="1757444"/>
                    <a:pt x="1772543" y="1759915"/>
                  </a:cubicBezTo>
                  <a:cubicBezTo>
                    <a:pt x="1778569" y="1763623"/>
                    <a:pt x="1783390" y="1767330"/>
                    <a:pt x="1788211" y="1771038"/>
                  </a:cubicBezTo>
                  <a:cubicBezTo>
                    <a:pt x="1794237" y="1774746"/>
                    <a:pt x="1800264" y="1778453"/>
                    <a:pt x="1802675" y="1784633"/>
                  </a:cubicBezTo>
                  <a:cubicBezTo>
                    <a:pt x="1803880" y="1787104"/>
                    <a:pt x="1805085" y="1788340"/>
                    <a:pt x="1806290" y="1789576"/>
                  </a:cubicBezTo>
                  <a:cubicBezTo>
                    <a:pt x="1811111" y="1794520"/>
                    <a:pt x="1815932" y="1798227"/>
                    <a:pt x="1820753" y="1803171"/>
                  </a:cubicBezTo>
                  <a:cubicBezTo>
                    <a:pt x="1827985" y="1809350"/>
                    <a:pt x="1834011" y="1816765"/>
                    <a:pt x="1841243" y="1822944"/>
                  </a:cubicBezTo>
                  <a:cubicBezTo>
                    <a:pt x="1843653" y="1824180"/>
                    <a:pt x="1846064" y="1826652"/>
                    <a:pt x="1848474" y="1827888"/>
                  </a:cubicBezTo>
                  <a:cubicBezTo>
                    <a:pt x="1853295" y="1830360"/>
                    <a:pt x="1858117" y="1832831"/>
                    <a:pt x="1861732" y="1836539"/>
                  </a:cubicBezTo>
                  <a:cubicBezTo>
                    <a:pt x="1865348" y="1840247"/>
                    <a:pt x="1882222" y="1818001"/>
                    <a:pt x="1884632" y="1822944"/>
                  </a:cubicBezTo>
                  <a:cubicBezTo>
                    <a:pt x="1884632" y="1824180"/>
                    <a:pt x="1885837" y="1824180"/>
                    <a:pt x="1887043" y="1824180"/>
                  </a:cubicBezTo>
                  <a:cubicBezTo>
                    <a:pt x="1894274" y="1830360"/>
                    <a:pt x="1901506" y="1827888"/>
                    <a:pt x="1908737" y="1825416"/>
                  </a:cubicBezTo>
                  <a:cubicBezTo>
                    <a:pt x="1911148" y="1824180"/>
                    <a:pt x="1913559" y="1822944"/>
                    <a:pt x="1914764" y="1824180"/>
                  </a:cubicBezTo>
                  <a:cubicBezTo>
                    <a:pt x="1923201" y="1827888"/>
                    <a:pt x="1929227" y="1836539"/>
                    <a:pt x="1940074" y="1837775"/>
                  </a:cubicBezTo>
                  <a:cubicBezTo>
                    <a:pt x="1940074" y="1837775"/>
                    <a:pt x="1941280" y="1837775"/>
                    <a:pt x="1941280" y="1839011"/>
                  </a:cubicBezTo>
                  <a:cubicBezTo>
                    <a:pt x="1943690" y="1846426"/>
                    <a:pt x="1950922" y="1846426"/>
                    <a:pt x="1956948" y="1847662"/>
                  </a:cubicBezTo>
                  <a:cubicBezTo>
                    <a:pt x="1960564" y="1847662"/>
                    <a:pt x="1964180" y="1848898"/>
                    <a:pt x="1966590" y="1850134"/>
                  </a:cubicBezTo>
                  <a:cubicBezTo>
                    <a:pt x="1973822" y="1853841"/>
                    <a:pt x="1981053" y="1858785"/>
                    <a:pt x="1989490" y="1861256"/>
                  </a:cubicBezTo>
                  <a:cubicBezTo>
                    <a:pt x="2000337" y="1864964"/>
                    <a:pt x="2011185" y="1867436"/>
                    <a:pt x="2019622" y="1873615"/>
                  </a:cubicBezTo>
                  <a:cubicBezTo>
                    <a:pt x="2020827" y="1873615"/>
                    <a:pt x="2022032" y="1873615"/>
                    <a:pt x="2022032" y="1874851"/>
                  </a:cubicBezTo>
                  <a:cubicBezTo>
                    <a:pt x="2025648" y="1877323"/>
                    <a:pt x="2031674" y="1878558"/>
                    <a:pt x="2034085" y="1882266"/>
                  </a:cubicBezTo>
                  <a:cubicBezTo>
                    <a:pt x="2037701" y="1889681"/>
                    <a:pt x="2047343" y="1888445"/>
                    <a:pt x="2052164" y="1894625"/>
                  </a:cubicBezTo>
                  <a:lnTo>
                    <a:pt x="2053369" y="1894625"/>
                  </a:lnTo>
                  <a:cubicBezTo>
                    <a:pt x="2058190" y="1894625"/>
                    <a:pt x="2063011" y="1895861"/>
                    <a:pt x="2069037" y="1895861"/>
                  </a:cubicBezTo>
                  <a:cubicBezTo>
                    <a:pt x="2071448" y="1894625"/>
                    <a:pt x="2075064" y="1892153"/>
                    <a:pt x="2077474" y="1892153"/>
                  </a:cubicBezTo>
                  <a:cubicBezTo>
                    <a:pt x="2088322" y="1895861"/>
                    <a:pt x="2099169" y="1895861"/>
                    <a:pt x="2106401" y="1885974"/>
                  </a:cubicBezTo>
                  <a:cubicBezTo>
                    <a:pt x="2107606" y="1884738"/>
                    <a:pt x="2110016" y="1884738"/>
                    <a:pt x="2112427" y="1884738"/>
                  </a:cubicBezTo>
                  <a:lnTo>
                    <a:pt x="2122069" y="1884738"/>
                  </a:lnTo>
                  <a:cubicBezTo>
                    <a:pt x="2132916" y="1882266"/>
                    <a:pt x="2142558" y="1879794"/>
                    <a:pt x="2153406" y="1878558"/>
                  </a:cubicBezTo>
                  <a:cubicBezTo>
                    <a:pt x="2158227" y="1877323"/>
                    <a:pt x="2164253" y="1879794"/>
                    <a:pt x="2169074" y="1881030"/>
                  </a:cubicBezTo>
                  <a:cubicBezTo>
                    <a:pt x="2173895" y="1882266"/>
                    <a:pt x="2178716" y="1882266"/>
                    <a:pt x="2183537" y="1882266"/>
                  </a:cubicBezTo>
                  <a:cubicBezTo>
                    <a:pt x="2189564" y="1882266"/>
                    <a:pt x="2194385" y="1879794"/>
                    <a:pt x="2200411" y="1879794"/>
                  </a:cubicBezTo>
                  <a:cubicBezTo>
                    <a:pt x="2205232" y="1878558"/>
                    <a:pt x="2211259" y="1878558"/>
                    <a:pt x="2216079" y="1877323"/>
                  </a:cubicBezTo>
                  <a:cubicBezTo>
                    <a:pt x="2226927" y="1874851"/>
                    <a:pt x="2236569" y="1872379"/>
                    <a:pt x="2247416" y="1871143"/>
                  </a:cubicBezTo>
                  <a:cubicBezTo>
                    <a:pt x="2254648" y="1829124"/>
                    <a:pt x="2253443" y="1779689"/>
                    <a:pt x="2253443" y="1729019"/>
                  </a:cubicBezTo>
                  <a:close/>
                </a:path>
              </a:pathLst>
            </a:custGeom>
            <a:blipFill>
              <a:blip r:embed="rId10"/>
              <a:stretch>
                <a:fillRect l="-40" t="-26948" r="-35" b="-26943"/>
              </a:stretch>
            </a:blipFill>
          </p:spPr>
          <p:txBody>
            <a:bodyPr/>
            <a:lstStyle/>
            <a:p>
              <a:endParaRPr lang="sr-Latn-RS"/>
            </a:p>
          </p:txBody>
        </p:sp>
      </p:grpSp>
      <p:sp>
        <p:nvSpPr>
          <p:cNvPr id="17" name="Freeform 17"/>
          <p:cNvSpPr/>
          <p:nvPr/>
        </p:nvSpPr>
        <p:spPr>
          <a:xfrm rot="5543999" flipH="1">
            <a:off x="10460069" y="2693451"/>
            <a:ext cx="7187018" cy="4794449"/>
          </a:xfrm>
          <a:custGeom>
            <a:avLst/>
            <a:gdLst/>
            <a:ahLst/>
            <a:cxnLst/>
            <a:rect l="l" t="t" r="r" b="b"/>
            <a:pathLst>
              <a:path w="7187018" h="4794449">
                <a:moveTo>
                  <a:pt x="7187018" y="0"/>
                </a:moveTo>
                <a:lnTo>
                  <a:pt x="0" y="0"/>
                </a:lnTo>
                <a:lnTo>
                  <a:pt x="0" y="4794449"/>
                </a:lnTo>
                <a:lnTo>
                  <a:pt x="7187018" y="4794449"/>
                </a:lnTo>
                <a:lnTo>
                  <a:pt x="7187018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18" name="Freeform 18"/>
          <p:cNvSpPr/>
          <p:nvPr/>
        </p:nvSpPr>
        <p:spPr>
          <a:xfrm rot="-213070">
            <a:off x="13939405" y="1402085"/>
            <a:ext cx="512387" cy="522178"/>
          </a:xfrm>
          <a:custGeom>
            <a:avLst/>
            <a:gdLst/>
            <a:ahLst/>
            <a:cxnLst/>
            <a:rect l="l" t="t" r="r" b="b"/>
            <a:pathLst>
              <a:path w="512387" h="522178">
                <a:moveTo>
                  <a:pt x="0" y="0"/>
                </a:moveTo>
                <a:lnTo>
                  <a:pt x="512387" y="0"/>
                </a:lnTo>
                <a:lnTo>
                  <a:pt x="512387" y="522178"/>
                </a:lnTo>
                <a:lnTo>
                  <a:pt x="0" y="5221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19" name="Freeform 19"/>
          <p:cNvSpPr/>
          <p:nvPr/>
        </p:nvSpPr>
        <p:spPr>
          <a:xfrm rot="180000">
            <a:off x="12296435" y="2177119"/>
            <a:ext cx="3514284" cy="5932762"/>
          </a:xfrm>
          <a:custGeom>
            <a:avLst/>
            <a:gdLst/>
            <a:ahLst/>
            <a:cxnLst/>
            <a:rect l="l" t="t" r="r" b="b"/>
            <a:pathLst>
              <a:path w="3514284" h="5932762">
                <a:moveTo>
                  <a:pt x="0" y="0"/>
                </a:moveTo>
                <a:lnTo>
                  <a:pt x="3514285" y="0"/>
                </a:lnTo>
                <a:lnTo>
                  <a:pt x="3514285" y="5932762"/>
                </a:lnTo>
                <a:lnTo>
                  <a:pt x="0" y="593276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00242" r="-100242"/>
            </a:stretch>
          </a:blipFill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27" t="-13111" r="-1430" b="-18232"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3" name="Freeform 3"/>
          <p:cNvSpPr/>
          <p:nvPr/>
        </p:nvSpPr>
        <p:spPr>
          <a:xfrm rot="-5385030" flipH="1" flipV="1">
            <a:off x="-1238121" y="6347514"/>
            <a:ext cx="12025319" cy="8022072"/>
          </a:xfrm>
          <a:custGeom>
            <a:avLst/>
            <a:gdLst/>
            <a:ahLst/>
            <a:cxnLst/>
            <a:rect l="l" t="t" r="r" b="b"/>
            <a:pathLst>
              <a:path w="12025319" h="8022072">
                <a:moveTo>
                  <a:pt x="12025319" y="8022072"/>
                </a:moveTo>
                <a:lnTo>
                  <a:pt x="0" y="8022072"/>
                </a:lnTo>
                <a:lnTo>
                  <a:pt x="0" y="0"/>
                </a:lnTo>
                <a:lnTo>
                  <a:pt x="12025319" y="0"/>
                </a:lnTo>
                <a:lnTo>
                  <a:pt x="12025319" y="8022072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grpSp>
        <p:nvGrpSpPr>
          <p:cNvPr id="4" name="Group 4"/>
          <p:cNvGrpSpPr/>
          <p:nvPr/>
        </p:nvGrpSpPr>
        <p:grpSpPr>
          <a:xfrm rot="981642">
            <a:off x="9985547" y="-2066136"/>
            <a:ext cx="9419571" cy="6583976"/>
            <a:chOff x="0" y="0"/>
            <a:chExt cx="3611862" cy="2524575"/>
          </a:xfrm>
        </p:grpSpPr>
        <p:sp>
          <p:nvSpPr>
            <p:cNvPr id="5" name="Freeform 5"/>
            <p:cNvSpPr/>
            <p:nvPr/>
          </p:nvSpPr>
          <p:spPr>
            <a:xfrm>
              <a:off x="-701" y="-1231"/>
              <a:ext cx="3610752" cy="2519431"/>
            </a:xfrm>
            <a:custGeom>
              <a:avLst/>
              <a:gdLst/>
              <a:ahLst/>
              <a:cxnLst/>
              <a:rect l="l" t="t" r="r" b="b"/>
              <a:pathLst>
                <a:path w="3610752" h="2519431">
                  <a:moveTo>
                    <a:pt x="3610631" y="2229359"/>
                  </a:moveTo>
                  <a:cubicBezTo>
                    <a:pt x="3608700" y="1599809"/>
                    <a:pt x="3585522" y="748722"/>
                    <a:pt x="3585522" y="120766"/>
                  </a:cubicBezTo>
                  <a:cubicBezTo>
                    <a:pt x="3585522" y="111203"/>
                    <a:pt x="3587453" y="101640"/>
                    <a:pt x="3587453" y="93671"/>
                  </a:cubicBezTo>
                  <a:cubicBezTo>
                    <a:pt x="3585522" y="92077"/>
                    <a:pt x="3583590" y="92077"/>
                    <a:pt x="3581659" y="90484"/>
                  </a:cubicBezTo>
                  <a:cubicBezTo>
                    <a:pt x="3581659" y="90484"/>
                    <a:pt x="3579728" y="92077"/>
                    <a:pt x="3579728" y="93671"/>
                  </a:cubicBezTo>
                  <a:cubicBezTo>
                    <a:pt x="3575865" y="101640"/>
                    <a:pt x="3568139" y="101640"/>
                    <a:pt x="3560413" y="101640"/>
                  </a:cubicBezTo>
                  <a:cubicBezTo>
                    <a:pt x="3550755" y="100046"/>
                    <a:pt x="3541098" y="92077"/>
                    <a:pt x="3529509" y="95265"/>
                  </a:cubicBezTo>
                  <a:cubicBezTo>
                    <a:pt x="3525646" y="96859"/>
                    <a:pt x="3517920" y="93671"/>
                    <a:pt x="3515989" y="90484"/>
                  </a:cubicBezTo>
                  <a:cubicBezTo>
                    <a:pt x="3510195" y="84108"/>
                    <a:pt x="3502468" y="84108"/>
                    <a:pt x="3494742" y="87296"/>
                  </a:cubicBezTo>
                  <a:cubicBezTo>
                    <a:pt x="3490880" y="88890"/>
                    <a:pt x="3487017" y="87296"/>
                    <a:pt x="3483154" y="87296"/>
                  </a:cubicBezTo>
                  <a:cubicBezTo>
                    <a:pt x="3477359" y="87296"/>
                    <a:pt x="3469633" y="85702"/>
                    <a:pt x="3463839" y="84108"/>
                  </a:cubicBezTo>
                  <a:cubicBezTo>
                    <a:pt x="3461908" y="84108"/>
                    <a:pt x="3458045" y="82515"/>
                    <a:pt x="3456113" y="82515"/>
                  </a:cubicBezTo>
                  <a:cubicBezTo>
                    <a:pt x="3450318" y="80921"/>
                    <a:pt x="3444524" y="76139"/>
                    <a:pt x="3438730" y="82515"/>
                  </a:cubicBezTo>
                  <a:cubicBezTo>
                    <a:pt x="3438730" y="82515"/>
                    <a:pt x="3434867" y="82515"/>
                    <a:pt x="3432935" y="80921"/>
                  </a:cubicBezTo>
                  <a:cubicBezTo>
                    <a:pt x="3431004" y="77733"/>
                    <a:pt x="3429072" y="72952"/>
                    <a:pt x="3427141" y="69764"/>
                  </a:cubicBezTo>
                  <a:cubicBezTo>
                    <a:pt x="3423278" y="64983"/>
                    <a:pt x="3423278" y="57014"/>
                    <a:pt x="3417484" y="53826"/>
                  </a:cubicBezTo>
                  <a:cubicBezTo>
                    <a:pt x="3413621" y="52233"/>
                    <a:pt x="3411689" y="50639"/>
                    <a:pt x="3409758" y="47451"/>
                  </a:cubicBezTo>
                  <a:cubicBezTo>
                    <a:pt x="3409758" y="45857"/>
                    <a:pt x="3405894" y="44264"/>
                    <a:pt x="3405894" y="42670"/>
                  </a:cubicBezTo>
                  <a:lnTo>
                    <a:pt x="3400100" y="37888"/>
                  </a:lnTo>
                  <a:cubicBezTo>
                    <a:pt x="3398169" y="34701"/>
                    <a:pt x="3396237" y="29919"/>
                    <a:pt x="3392374" y="28326"/>
                  </a:cubicBezTo>
                  <a:cubicBezTo>
                    <a:pt x="3384648" y="23544"/>
                    <a:pt x="3382717" y="17169"/>
                    <a:pt x="3386580" y="9200"/>
                  </a:cubicBezTo>
                  <a:cubicBezTo>
                    <a:pt x="3380785" y="7606"/>
                    <a:pt x="3376922" y="4419"/>
                    <a:pt x="3371128" y="4419"/>
                  </a:cubicBezTo>
                  <a:cubicBezTo>
                    <a:pt x="3347950" y="6012"/>
                    <a:pt x="3322841" y="9200"/>
                    <a:pt x="3299663" y="10794"/>
                  </a:cubicBezTo>
                  <a:cubicBezTo>
                    <a:pt x="3295800" y="10794"/>
                    <a:pt x="3290006" y="12388"/>
                    <a:pt x="3288075" y="13981"/>
                  </a:cubicBezTo>
                  <a:cubicBezTo>
                    <a:pt x="3272623" y="21950"/>
                    <a:pt x="3257171" y="15575"/>
                    <a:pt x="3241719" y="13981"/>
                  </a:cubicBezTo>
                  <a:cubicBezTo>
                    <a:pt x="3230130" y="13981"/>
                    <a:pt x="3218541" y="9200"/>
                    <a:pt x="3206953" y="7606"/>
                  </a:cubicBezTo>
                  <a:cubicBezTo>
                    <a:pt x="3193432" y="6012"/>
                    <a:pt x="3181843" y="7606"/>
                    <a:pt x="3168323" y="6012"/>
                  </a:cubicBezTo>
                  <a:cubicBezTo>
                    <a:pt x="3166391" y="6012"/>
                    <a:pt x="3164460" y="4419"/>
                    <a:pt x="3162529" y="2825"/>
                  </a:cubicBezTo>
                  <a:cubicBezTo>
                    <a:pt x="3158666" y="-1309"/>
                    <a:pt x="3150940" y="-39"/>
                    <a:pt x="3147077" y="1231"/>
                  </a:cubicBezTo>
                  <a:cubicBezTo>
                    <a:pt x="3141282" y="4419"/>
                    <a:pt x="3139351" y="9200"/>
                    <a:pt x="3135488" y="13981"/>
                  </a:cubicBezTo>
                  <a:cubicBezTo>
                    <a:pt x="3125830" y="15575"/>
                    <a:pt x="3112310" y="17169"/>
                    <a:pt x="3102653" y="21950"/>
                  </a:cubicBezTo>
                  <a:cubicBezTo>
                    <a:pt x="3094927" y="25138"/>
                    <a:pt x="3091064" y="26732"/>
                    <a:pt x="3085270" y="23544"/>
                  </a:cubicBezTo>
                  <a:lnTo>
                    <a:pt x="3083338" y="25138"/>
                  </a:lnTo>
                  <a:cubicBezTo>
                    <a:pt x="3087201" y="28326"/>
                    <a:pt x="3089132" y="33107"/>
                    <a:pt x="3092995" y="36295"/>
                  </a:cubicBezTo>
                  <a:cubicBezTo>
                    <a:pt x="3087201" y="37888"/>
                    <a:pt x="3079475" y="41076"/>
                    <a:pt x="3075612" y="39482"/>
                  </a:cubicBezTo>
                  <a:cubicBezTo>
                    <a:pt x="3065955" y="37888"/>
                    <a:pt x="3062092" y="41076"/>
                    <a:pt x="3054366" y="44264"/>
                  </a:cubicBezTo>
                  <a:cubicBezTo>
                    <a:pt x="3046640" y="49045"/>
                    <a:pt x="3036983" y="52233"/>
                    <a:pt x="3029256" y="55420"/>
                  </a:cubicBezTo>
                  <a:cubicBezTo>
                    <a:pt x="3027325" y="55420"/>
                    <a:pt x="3025394" y="55420"/>
                    <a:pt x="3023462" y="53826"/>
                  </a:cubicBezTo>
                  <a:cubicBezTo>
                    <a:pt x="3021531" y="53826"/>
                    <a:pt x="3019599" y="52233"/>
                    <a:pt x="3019599" y="52233"/>
                  </a:cubicBezTo>
                  <a:cubicBezTo>
                    <a:pt x="3009942" y="55420"/>
                    <a:pt x="3000284" y="58608"/>
                    <a:pt x="2990627" y="55420"/>
                  </a:cubicBezTo>
                  <a:cubicBezTo>
                    <a:pt x="2988696" y="55420"/>
                    <a:pt x="2988696" y="57014"/>
                    <a:pt x="2986764" y="57014"/>
                  </a:cubicBezTo>
                  <a:cubicBezTo>
                    <a:pt x="2975175" y="60201"/>
                    <a:pt x="2967449" y="71358"/>
                    <a:pt x="2951997" y="71358"/>
                  </a:cubicBezTo>
                  <a:cubicBezTo>
                    <a:pt x="2940409" y="71358"/>
                    <a:pt x="2928820" y="79327"/>
                    <a:pt x="2917231" y="79327"/>
                  </a:cubicBezTo>
                  <a:cubicBezTo>
                    <a:pt x="2903710" y="80921"/>
                    <a:pt x="2892122" y="84108"/>
                    <a:pt x="2880533" y="88890"/>
                  </a:cubicBezTo>
                  <a:cubicBezTo>
                    <a:pt x="2876670" y="90484"/>
                    <a:pt x="2872807" y="90484"/>
                    <a:pt x="2870875" y="90484"/>
                  </a:cubicBezTo>
                  <a:cubicBezTo>
                    <a:pt x="2861218" y="87296"/>
                    <a:pt x="2855424" y="92077"/>
                    <a:pt x="2851561" y="96859"/>
                  </a:cubicBezTo>
                  <a:cubicBezTo>
                    <a:pt x="2841903" y="108015"/>
                    <a:pt x="2826451" y="111203"/>
                    <a:pt x="2812931" y="114391"/>
                  </a:cubicBezTo>
                  <a:cubicBezTo>
                    <a:pt x="2795548" y="117578"/>
                    <a:pt x="2778165" y="119172"/>
                    <a:pt x="2760781" y="120766"/>
                  </a:cubicBezTo>
                  <a:cubicBezTo>
                    <a:pt x="2758850" y="120766"/>
                    <a:pt x="2756918" y="125547"/>
                    <a:pt x="2753055" y="127141"/>
                  </a:cubicBezTo>
                  <a:cubicBezTo>
                    <a:pt x="2751124" y="127141"/>
                    <a:pt x="2749192" y="125547"/>
                    <a:pt x="2749192" y="125547"/>
                  </a:cubicBezTo>
                  <a:cubicBezTo>
                    <a:pt x="2739535" y="135110"/>
                    <a:pt x="2733741" y="149454"/>
                    <a:pt x="2714426" y="147860"/>
                  </a:cubicBezTo>
                  <a:lnTo>
                    <a:pt x="2712494" y="147860"/>
                  </a:lnTo>
                  <a:cubicBezTo>
                    <a:pt x="2697043" y="155829"/>
                    <a:pt x="2681591" y="152642"/>
                    <a:pt x="2668070" y="149454"/>
                  </a:cubicBezTo>
                  <a:cubicBezTo>
                    <a:pt x="2664207" y="149454"/>
                    <a:pt x="2658413" y="146267"/>
                    <a:pt x="2656482" y="143079"/>
                  </a:cubicBezTo>
                  <a:cubicBezTo>
                    <a:pt x="2650687" y="133516"/>
                    <a:pt x="2635235" y="130329"/>
                    <a:pt x="2623646" y="133516"/>
                  </a:cubicBezTo>
                  <a:cubicBezTo>
                    <a:pt x="2613989" y="136704"/>
                    <a:pt x="2604332" y="138298"/>
                    <a:pt x="2594674" y="141485"/>
                  </a:cubicBezTo>
                  <a:cubicBezTo>
                    <a:pt x="2579223" y="144673"/>
                    <a:pt x="2565702" y="146267"/>
                    <a:pt x="2550250" y="139891"/>
                  </a:cubicBezTo>
                  <a:cubicBezTo>
                    <a:pt x="2534799" y="133516"/>
                    <a:pt x="2523210" y="138298"/>
                    <a:pt x="2515484" y="152642"/>
                  </a:cubicBezTo>
                  <a:cubicBezTo>
                    <a:pt x="2509689" y="162204"/>
                    <a:pt x="2494238" y="163798"/>
                    <a:pt x="2484580" y="155829"/>
                  </a:cubicBezTo>
                  <a:cubicBezTo>
                    <a:pt x="2478786" y="151048"/>
                    <a:pt x="2474923" y="152642"/>
                    <a:pt x="2469128" y="155829"/>
                  </a:cubicBezTo>
                  <a:lnTo>
                    <a:pt x="2457540" y="165392"/>
                  </a:lnTo>
                  <a:cubicBezTo>
                    <a:pt x="2455608" y="166986"/>
                    <a:pt x="2451745" y="166986"/>
                    <a:pt x="2449814" y="166986"/>
                  </a:cubicBezTo>
                  <a:lnTo>
                    <a:pt x="2438225" y="166986"/>
                  </a:lnTo>
                  <a:cubicBezTo>
                    <a:pt x="2430499" y="166986"/>
                    <a:pt x="2422773" y="165392"/>
                    <a:pt x="2415047" y="163798"/>
                  </a:cubicBezTo>
                  <a:cubicBezTo>
                    <a:pt x="2405389" y="162204"/>
                    <a:pt x="2397664" y="157423"/>
                    <a:pt x="2388006" y="155829"/>
                  </a:cubicBezTo>
                  <a:cubicBezTo>
                    <a:pt x="2372554" y="154236"/>
                    <a:pt x="2368692" y="143079"/>
                    <a:pt x="2362897" y="135110"/>
                  </a:cubicBezTo>
                  <a:cubicBezTo>
                    <a:pt x="2359034" y="130329"/>
                    <a:pt x="2351308" y="123953"/>
                    <a:pt x="2343582" y="125547"/>
                  </a:cubicBezTo>
                  <a:cubicBezTo>
                    <a:pt x="2335856" y="128735"/>
                    <a:pt x="2328130" y="125547"/>
                    <a:pt x="2322336" y="123953"/>
                  </a:cubicBezTo>
                  <a:cubicBezTo>
                    <a:pt x="2320405" y="123953"/>
                    <a:pt x="2316542" y="122360"/>
                    <a:pt x="2314610" y="122360"/>
                  </a:cubicBezTo>
                  <a:cubicBezTo>
                    <a:pt x="2301090" y="119172"/>
                    <a:pt x="2291432" y="125547"/>
                    <a:pt x="2281775" y="133516"/>
                  </a:cubicBezTo>
                  <a:lnTo>
                    <a:pt x="2274049" y="139891"/>
                  </a:lnTo>
                  <a:cubicBezTo>
                    <a:pt x="2272118" y="141485"/>
                    <a:pt x="2272118" y="144673"/>
                    <a:pt x="2270186" y="146267"/>
                  </a:cubicBezTo>
                  <a:cubicBezTo>
                    <a:pt x="2258597" y="154236"/>
                    <a:pt x="2247008" y="151048"/>
                    <a:pt x="2233488" y="146267"/>
                  </a:cubicBezTo>
                  <a:cubicBezTo>
                    <a:pt x="2221899" y="141485"/>
                    <a:pt x="2208379" y="146267"/>
                    <a:pt x="2204516" y="155829"/>
                  </a:cubicBezTo>
                  <a:cubicBezTo>
                    <a:pt x="2202584" y="162205"/>
                    <a:pt x="2200653" y="166986"/>
                    <a:pt x="2190996" y="170173"/>
                  </a:cubicBezTo>
                  <a:cubicBezTo>
                    <a:pt x="2181338" y="174955"/>
                    <a:pt x="2169749" y="178142"/>
                    <a:pt x="2167818" y="189299"/>
                  </a:cubicBezTo>
                  <a:cubicBezTo>
                    <a:pt x="2167818" y="190893"/>
                    <a:pt x="2165886" y="192487"/>
                    <a:pt x="2163955" y="192487"/>
                  </a:cubicBezTo>
                  <a:cubicBezTo>
                    <a:pt x="2158161" y="194080"/>
                    <a:pt x="2154298" y="195674"/>
                    <a:pt x="2148503" y="197268"/>
                  </a:cubicBezTo>
                  <a:lnTo>
                    <a:pt x="2131120" y="197268"/>
                  </a:lnTo>
                  <a:cubicBezTo>
                    <a:pt x="2119531" y="195674"/>
                    <a:pt x="2107942" y="192487"/>
                    <a:pt x="2096353" y="190893"/>
                  </a:cubicBezTo>
                  <a:cubicBezTo>
                    <a:pt x="2082833" y="189299"/>
                    <a:pt x="2071244" y="195674"/>
                    <a:pt x="2057724" y="197268"/>
                  </a:cubicBezTo>
                  <a:lnTo>
                    <a:pt x="2055792" y="198862"/>
                  </a:lnTo>
                  <a:cubicBezTo>
                    <a:pt x="2051929" y="203643"/>
                    <a:pt x="2046135" y="202049"/>
                    <a:pt x="2042272" y="198862"/>
                  </a:cubicBezTo>
                  <a:cubicBezTo>
                    <a:pt x="2034546" y="192487"/>
                    <a:pt x="2021026" y="190893"/>
                    <a:pt x="2011368" y="194080"/>
                  </a:cubicBezTo>
                  <a:cubicBezTo>
                    <a:pt x="1999779" y="198862"/>
                    <a:pt x="1988191" y="202049"/>
                    <a:pt x="1976602" y="205237"/>
                  </a:cubicBezTo>
                  <a:cubicBezTo>
                    <a:pt x="1972739" y="205237"/>
                    <a:pt x="1968876" y="203643"/>
                    <a:pt x="1966944" y="203643"/>
                  </a:cubicBezTo>
                  <a:cubicBezTo>
                    <a:pt x="1963081" y="203643"/>
                    <a:pt x="1957287" y="202049"/>
                    <a:pt x="1955356" y="203643"/>
                  </a:cubicBezTo>
                  <a:cubicBezTo>
                    <a:pt x="1939904" y="213206"/>
                    <a:pt x="1924452" y="210018"/>
                    <a:pt x="1910931" y="203643"/>
                  </a:cubicBezTo>
                  <a:cubicBezTo>
                    <a:pt x="1903206" y="200456"/>
                    <a:pt x="1891617" y="197268"/>
                    <a:pt x="1887754" y="187705"/>
                  </a:cubicBezTo>
                  <a:cubicBezTo>
                    <a:pt x="1885822" y="181330"/>
                    <a:pt x="1878096" y="174955"/>
                    <a:pt x="1872302" y="170173"/>
                  </a:cubicBezTo>
                  <a:cubicBezTo>
                    <a:pt x="1862645" y="162204"/>
                    <a:pt x="1852987" y="151048"/>
                    <a:pt x="1835604" y="151048"/>
                  </a:cubicBezTo>
                  <a:cubicBezTo>
                    <a:pt x="1831741" y="151048"/>
                    <a:pt x="1827878" y="144673"/>
                    <a:pt x="1825947" y="146267"/>
                  </a:cubicBezTo>
                  <a:cubicBezTo>
                    <a:pt x="1818220" y="147860"/>
                    <a:pt x="1818220" y="144673"/>
                    <a:pt x="1814358" y="141485"/>
                  </a:cubicBezTo>
                  <a:cubicBezTo>
                    <a:pt x="1810495" y="138298"/>
                    <a:pt x="1804700" y="135110"/>
                    <a:pt x="1800837" y="130329"/>
                  </a:cubicBezTo>
                  <a:cubicBezTo>
                    <a:pt x="1795043" y="123953"/>
                    <a:pt x="1789248" y="115984"/>
                    <a:pt x="1783454" y="109609"/>
                  </a:cubicBezTo>
                  <a:cubicBezTo>
                    <a:pt x="1777660" y="103234"/>
                    <a:pt x="1773797" y="95265"/>
                    <a:pt x="1768002" y="88890"/>
                  </a:cubicBezTo>
                  <a:cubicBezTo>
                    <a:pt x="1766071" y="87296"/>
                    <a:pt x="1760276" y="85702"/>
                    <a:pt x="1758345" y="87296"/>
                  </a:cubicBezTo>
                  <a:lnTo>
                    <a:pt x="1735167" y="96859"/>
                  </a:lnTo>
                  <a:cubicBezTo>
                    <a:pt x="1731304" y="98453"/>
                    <a:pt x="1729373" y="101640"/>
                    <a:pt x="1727441" y="104828"/>
                  </a:cubicBezTo>
                  <a:lnTo>
                    <a:pt x="1725510" y="103234"/>
                  </a:lnTo>
                  <a:cubicBezTo>
                    <a:pt x="1727441" y="98453"/>
                    <a:pt x="1729373" y="93671"/>
                    <a:pt x="1731304" y="92077"/>
                  </a:cubicBezTo>
                  <a:lnTo>
                    <a:pt x="1708126" y="87296"/>
                  </a:lnTo>
                  <a:cubicBezTo>
                    <a:pt x="1702332" y="85702"/>
                    <a:pt x="1692675" y="85702"/>
                    <a:pt x="1688812" y="85702"/>
                  </a:cubicBezTo>
                  <a:lnTo>
                    <a:pt x="1657908" y="85702"/>
                  </a:lnTo>
                  <a:cubicBezTo>
                    <a:pt x="1646319" y="85702"/>
                    <a:pt x="1636662" y="84108"/>
                    <a:pt x="1625073" y="85702"/>
                  </a:cubicBezTo>
                  <a:cubicBezTo>
                    <a:pt x="1617347" y="87296"/>
                    <a:pt x="1611553" y="84108"/>
                    <a:pt x="1605758" y="80921"/>
                  </a:cubicBezTo>
                  <a:cubicBezTo>
                    <a:pt x="1590306" y="71358"/>
                    <a:pt x="1574855" y="60201"/>
                    <a:pt x="1553608" y="64983"/>
                  </a:cubicBezTo>
                  <a:cubicBezTo>
                    <a:pt x="1551677" y="64983"/>
                    <a:pt x="1547814" y="63389"/>
                    <a:pt x="1545882" y="61795"/>
                  </a:cubicBezTo>
                  <a:cubicBezTo>
                    <a:pt x="1540088" y="60201"/>
                    <a:pt x="1536225" y="57014"/>
                    <a:pt x="1528499" y="53826"/>
                  </a:cubicBezTo>
                  <a:cubicBezTo>
                    <a:pt x="1528499" y="58608"/>
                    <a:pt x="1528499" y="60201"/>
                    <a:pt x="1530431" y="63389"/>
                  </a:cubicBezTo>
                  <a:cubicBezTo>
                    <a:pt x="1526568" y="66577"/>
                    <a:pt x="1524636" y="64983"/>
                    <a:pt x="1522705" y="63389"/>
                  </a:cubicBezTo>
                  <a:cubicBezTo>
                    <a:pt x="1520773" y="64983"/>
                    <a:pt x="1518842" y="68170"/>
                    <a:pt x="1516910" y="68170"/>
                  </a:cubicBezTo>
                  <a:cubicBezTo>
                    <a:pt x="1507253" y="71358"/>
                    <a:pt x="1497595" y="72952"/>
                    <a:pt x="1487938" y="76139"/>
                  </a:cubicBezTo>
                  <a:cubicBezTo>
                    <a:pt x="1484075" y="77733"/>
                    <a:pt x="1480212" y="79327"/>
                    <a:pt x="1478281" y="80921"/>
                  </a:cubicBezTo>
                  <a:cubicBezTo>
                    <a:pt x="1470555" y="85702"/>
                    <a:pt x="1464760" y="93671"/>
                    <a:pt x="1451240" y="92077"/>
                  </a:cubicBezTo>
                  <a:cubicBezTo>
                    <a:pt x="1449309" y="92077"/>
                    <a:pt x="1445446" y="95265"/>
                    <a:pt x="1441583" y="95265"/>
                  </a:cubicBezTo>
                  <a:cubicBezTo>
                    <a:pt x="1437720" y="96859"/>
                    <a:pt x="1431925" y="96859"/>
                    <a:pt x="1428062" y="98453"/>
                  </a:cubicBezTo>
                  <a:lnTo>
                    <a:pt x="1424199" y="98453"/>
                  </a:lnTo>
                  <a:cubicBezTo>
                    <a:pt x="1412610" y="101640"/>
                    <a:pt x="1402953" y="104828"/>
                    <a:pt x="1391364" y="106422"/>
                  </a:cubicBezTo>
                  <a:lnTo>
                    <a:pt x="1383638" y="106422"/>
                  </a:lnTo>
                  <a:cubicBezTo>
                    <a:pt x="1373981" y="106422"/>
                    <a:pt x="1366255" y="104828"/>
                    <a:pt x="1356598" y="104828"/>
                  </a:cubicBezTo>
                  <a:cubicBezTo>
                    <a:pt x="1346940" y="104828"/>
                    <a:pt x="1337283" y="108015"/>
                    <a:pt x="1327626" y="108015"/>
                  </a:cubicBezTo>
                  <a:cubicBezTo>
                    <a:pt x="1316037" y="108015"/>
                    <a:pt x="1302516" y="108015"/>
                    <a:pt x="1292859" y="101640"/>
                  </a:cubicBezTo>
                  <a:cubicBezTo>
                    <a:pt x="1290927" y="100046"/>
                    <a:pt x="1285133" y="100046"/>
                    <a:pt x="1281270" y="101640"/>
                  </a:cubicBezTo>
                  <a:cubicBezTo>
                    <a:pt x="1267750" y="103234"/>
                    <a:pt x="1254229" y="104828"/>
                    <a:pt x="1242641" y="108015"/>
                  </a:cubicBezTo>
                  <a:cubicBezTo>
                    <a:pt x="1231052" y="111203"/>
                    <a:pt x="1225257" y="108015"/>
                    <a:pt x="1221394" y="100046"/>
                  </a:cubicBezTo>
                  <a:cubicBezTo>
                    <a:pt x="1219463" y="96859"/>
                    <a:pt x="1215600" y="93671"/>
                    <a:pt x="1211737" y="90484"/>
                  </a:cubicBezTo>
                  <a:cubicBezTo>
                    <a:pt x="1205942" y="87296"/>
                    <a:pt x="1200148" y="82515"/>
                    <a:pt x="1194354" y="82515"/>
                  </a:cubicBezTo>
                  <a:cubicBezTo>
                    <a:pt x="1180833" y="82515"/>
                    <a:pt x="1173107" y="76139"/>
                    <a:pt x="1163450" y="71358"/>
                  </a:cubicBezTo>
                  <a:cubicBezTo>
                    <a:pt x="1147998" y="63389"/>
                    <a:pt x="1134478" y="53826"/>
                    <a:pt x="1115163" y="55420"/>
                  </a:cubicBezTo>
                  <a:lnTo>
                    <a:pt x="1115163" y="47451"/>
                  </a:lnTo>
                  <a:cubicBezTo>
                    <a:pt x="1119026" y="47451"/>
                    <a:pt x="1122889" y="47451"/>
                    <a:pt x="1126752" y="45857"/>
                  </a:cubicBezTo>
                  <a:cubicBezTo>
                    <a:pt x="1120957" y="42670"/>
                    <a:pt x="1120957" y="37888"/>
                    <a:pt x="1117095" y="34701"/>
                  </a:cubicBezTo>
                  <a:cubicBezTo>
                    <a:pt x="1109369" y="29919"/>
                    <a:pt x="1101643" y="28326"/>
                    <a:pt x="1093917" y="25138"/>
                  </a:cubicBezTo>
                  <a:cubicBezTo>
                    <a:pt x="1088122" y="23544"/>
                    <a:pt x="1080396" y="23544"/>
                    <a:pt x="1084259" y="31513"/>
                  </a:cubicBezTo>
                  <a:cubicBezTo>
                    <a:pt x="1074602" y="33107"/>
                    <a:pt x="1066876" y="33107"/>
                    <a:pt x="1063013" y="36295"/>
                  </a:cubicBezTo>
                  <a:cubicBezTo>
                    <a:pt x="1055287" y="41076"/>
                    <a:pt x="1047561" y="37888"/>
                    <a:pt x="1041767" y="34701"/>
                  </a:cubicBezTo>
                  <a:cubicBezTo>
                    <a:pt x="1037904" y="33107"/>
                    <a:pt x="1034041" y="31513"/>
                    <a:pt x="1030178" y="33107"/>
                  </a:cubicBezTo>
                  <a:cubicBezTo>
                    <a:pt x="1007000" y="42670"/>
                    <a:pt x="983823" y="37888"/>
                    <a:pt x="960645" y="37888"/>
                  </a:cubicBezTo>
                  <a:cubicBezTo>
                    <a:pt x="956782" y="37888"/>
                    <a:pt x="952919" y="36295"/>
                    <a:pt x="947125" y="36295"/>
                  </a:cubicBezTo>
                  <a:cubicBezTo>
                    <a:pt x="939399" y="34701"/>
                    <a:pt x="933604" y="31513"/>
                    <a:pt x="925878" y="29919"/>
                  </a:cubicBezTo>
                  <a:cubicBezTo>
                    <a:pt x="918152" y="28326"/>
                    <a:pt x="908495" y="26732"/>
                    <a:pt x="900769" y="25138"/>
                  </a:cubicBezTo>
                  <a:lnTo>
                    <a:pt x="894975" y="25138"/>
                  </a:lnTo>
                  <a:cubicBezTo>
                    <a:pt x="881454" y="25138"/>
                    <a:pt x="867934" y="26732"/>
                    <a:pt x="856345" y="26732"/>
                  </a:cubicBezTo>
                  <a:cubicBezTo>
                    <a:pt x="846688" y="26732"/>
                    <a:pt x="837030" y="23544"/>
                    <a:pt x="825441" y="21950"/>
                  </a:cubicBezTo>
                  <a:cubicBezTo>
                    <a:pt x="823510" y="9200"/>
                    <a:pt x="808058" y="12388"/>
                    <a:pt x="798401" y="6012"/>
                  </a:cubicBezTo>
                  <a:cubicBezTo>
                    <a:pt x="796469" y="4419"/>
                    <a:pt x="792606" y="6012"/>
                    <a:pt x="790675" y="6012"/>
                  </a:cubicBezTo>
                  <a:cubicBezTo>
                    <a:pt x="779086" y="4419"/>
                    <a:pt x="771360" y="9200"/>
                    <a:pt x="767497" y="17169"/>
                  </a:cubicBezTo>
                  <a:cubicBezTo>
                    <a:pt x="761703" y="25138"/>
                    <a:pt x="746251" y="28326"/>
                    <a:pt x="752045" y="41076"/>
                  </a:cubicBezTo>
                  <a:cubicBezTo>
                    <a:pt x="753977" y="42670"/>
                    <a:pt x="757840" y="44264"/>
                    <a:pt x="759771" y="47451"/>
                  </a:cubicBezTo>
                  <a:cubicBezTo>
                    <a:pt x="759771" y="52233"/>
                    <a:pt x="757840" y="55420"/>
                    <a:pt x="752045" y="53826"/>
                  </a:cubicBezTo>
                  <a:cubicBezTo>
                    <a:pt x="750114" y="53826"/>
                    <a:pt x="748182" y="57014"/>
                    <a:pt x="746251" y="58608"/>
                  </a:cubicBezTo>
                  <a:cubicBezTo>
                    <a:pt x="744319" y="60201"/>
                    <a:pt x="744319" y="63389"/>
                    <a:pt x="742388" y="63389"/>
                  </a:cubicBezTo>
                  <a:cubicBezTo>
                    <a:pt x="730799" y="66577"/>
                    <a:pt x="723073" y="74546"/>
                    <a:pt x="709553" y="72952"/>
                  </a:cubicBezTo>
                  <a:lnTo>
                    <a:pt x="705690" y="72952"/>
                  </a:lnTo>
                  <a:cubicBezTo>
                    <a:pt x="694101" y="80921"/>
                    <a:pt x="682512" y="79327"/>
                    <a:pt x="668992" y="77733"/>
                  </a:cubicBezTo>
                  <a:cubicBezTo>
                    <a:pt x="663197" y="76139"/>
                    <a:pt x="655472" y="77733"/>
                    <a:pt x="647746" y="77733"/>
                  </a:cubicBezTo>
                  <a:cubicBezTo>
                    <a:pt x="641951" y="77733"/>
                    <a:pt x="636157" y="77733"/>
                    <a:pt x="630362" y="74546"/>
                  </a:cubicBezTo>
                  <a:cubicBezTo>
                    <a:pt x="622636" y="71358"/>
                    <a:pt x="614911" y="66577"/>
                    <a:pt x="607185" y="63389"/>
                  </a:cubicBezTo>
                  <a:cubicBezTo>
                    <a:pt x="599459" y="60201"/>
                    <a:pt x="589801" y="60201"/>
                    <a:pt x="589801" y="49045"/>
                  </a:cubicBezTo>
                  <a:cubicBezTo>
                    <a:pt x="589801" y="47451"/>
                    <a:pt x="585938" y="45857"/>
                    <a:pt x="585938" y="44264"/>
                  </a:cubicBezTo>
                  <a:cubicBezTo>
                    <a:pt x="572418" y="53826"/>
                    <a:pt x="560829" y="61795"/>
                    <a:pt x="549240" y="69764"/>
                  </a:cubicBezTo>
                  <a:cubicBezTo>
                    <a:pt x="543446" y="74546"/>
                    <a:pt x="535720" y="80921"/>
                    <a:pt x="539583" y="88890"/>
                  </a:cubicBezTo>
                  <a:cubicBezTo>
                    <a:pt x="539583" y="90484"/>
                    <a:pt x="537651" y="92077"/>
                    <a:pt x="537651" y="93671"/>
                  </a:cubicBezTo>
                  <a:cubicBezTo>
                    <a:pt x="535720" y="96859"/>
                    <a:pt x="533788" y="100046"/>
                    <a:pt x="529926" y="101640"/>
                  </a:cubicBezTo>
                  <a:cubicBezTo>
                    <a:pt x="526063" y="106422"/>
                    <a:pt x="522200" y="111203"/>
                    <a:pt x="518337" y="117578"/>
                  </a:cubicBezTo>
                  <a:lnTo>
                    <a:pt x="506748" y="127141"/>
                  </a:lnTo>
                  <a:cubicBezTo>
                    <a:pt x="502885" y="131922"/>
                    <a:pt x="499022" y="136704"/>
                    <a:pt x="493227" y="139891"/>
                  </a:cubicBezTo>
                  <a:cubicBezTo>
                    <a:pt x="479707" y="149454"/>
                    <a:pt x="466187" y="159017"/>
                    <a:pt x="450735" y="168580"/>
                  </a:cubicBezTo>
                  <a:cubicBezTo>
                    <a:pt x="443009" y="174955"/>
                    <a:pt x="433352" y="179736"/>
                    <a:pt x="425626" y="186111"/>
                  </a:cubicBezTo>
                  <a:cubicBezTo>
                    <a:pt x="412105" y="195674"/>
                    <a:pt x="396654" y="203643"/>
                    <a:pt x="388928" y="217987"/>
                  </a:cubicBezTo>
                  <a:cubicBezTo>
                    <a:pt x="388928" y="219581"/>
                    <a:pt x="385065" y="221175"/>
                    <a:pt x="383133" y="222769"/>
                  </a:cubicBezTo>
                  <a:cubicBezTo>
                    <a:pt x="373476" y="229144"/>
                    <a:pt x="358024" y="229144"/>
                    <a:pt x="358024" y="241894"/>
                  </a:cubicBezTo>
                  <a:cubicBezTo>
                    <a:pt x="342572" y="241894"/>
                    <a:pt x="334846" y="251457"/>
                    <a:pt x="327120" y="259426"/>
                  </a:cubicBezTo>
                  <a:cubicBezTo>
                    <a:pt x="321326" y="265801"/>
                    <a:pt x="315532" y="273770"/>
                    <a:pt x="307806" y="278552"/>
                  </a:cubicBezTo>
                  <a:cubicBezTo>
                    <a:pt x="300080" y="281739"/>
                    <a:pt x="290422" y="280145"/>
                    <a:pt x="280765" y="280145"/>
                  </a:cubicBezTo>
                  <a:cubicBezTo>
                    <a:pt x="276902" y="280145"/>
                    <a:pt x="273039" y="280145"/>
                    <a:pt x="273039" y="281739"/>
                  </a:cubicBezTo>
                  <a:cubicBezTo>
                    <a:pt x="265313" y="288114"/>
                    <a:pt x="255656" y="292896"/>
                    <a:pt x="249861" y="300865"/>
                  </a:cubicBezTo>
                  <a:cubicBezTo>
                    <a:pt x="244067" y="308834"/>
                    <a:pt x="238273" y="313615"/>
                    <a:pt x="228615" y="315209"/>
                  </a:cubicBezTo>
                  <a:cubicBezTo>
                    <a:pt x="218958" y="316803"/>
                    <a:pt x="209300" y="324772"/>
                    <a:pt x="195780" y="319990"/>
                  </a:cubicBezTo>
                  <a:cubicBezTo>
                    <a:pt x="184191" y="316803"/>
                    <a:pt x="170671" y="319990"/>
                    <a:pt x="162945" y="313615"/>
                  </a:cubicBezTo>
                  <a:cubicBezTo>
                    <a:pt x="147493" y="315209"/>
                    <a:pt x="135904" y="318397"/>
                    <a:pt x="122384" y="319990"/>
                  </a:cubicBezTo>
                  <a:cubicBezTo>
                    <a:pt x="106932" y="323178"/>
                    <a:pt x="89549" y="321584"/>
                    <a:pt x="76028" y="331147"/>
                  </a:cubicBezTo>
                  <a:cubicBezTo>
                    <a:pt x="64440" y="339116"/>
                    <a:pt x="54782" y="347085"/>
                    <a:pt x="37399" y="345491"/>
                  </a:cubicBezTo>
                  <a:cubicBezTo>
                    <a:pt x="39330" y="355054"/>
                    <a:pt x="41262" y="363023"/>
                    <a:pt x="43193" y="372586"/>
                  </a:cubicBezTo>
                  <a:cubicBezTo>
                    <a:pt x="47056" y="398086"/>
                    <a:pt x="50919" y="423587"/>
                    <a:pt x="52851" y="449088"/>
                  </a:cubicBezTo>
                  <a:cubicBezTo>
                    <a:pt x="58645" y="480964"/>
                    <a:pt x="60577" y="511246"/>
                    <a:pt x="56714" y="541528"/>
                  </a:cubicBezTo>
                  <a:cubicBezTo>
                    <a:pt x="52851" y="584561"/>
                    <a:pt x="35467" y="2057229"/>
                    <a:pt x="18084" y="2097074"/>
                  </a:cubicBezTo>
                  <a:lnTo>
                    <a:pt x="701" y="2130544"/>
                  </a:lnTo>
                  <a:cubicBezTo>
                    <a:pt x="-1839" y="2138513"/>
                    <a:pt x="2632" y="2143294"/>
                    <a:pt x="12290" y="2144888"/>
                  </a:cubicBezTo>
                  <a:cubicBezTo>
                    <a:pt x="23879" y="2146482"/>
                    <a:pt x="27742" y="2152857"/>
                    <a:pt x="31605" y="2160826"/>
                  </a:cubicBezTo>
                  <a:cubicBezTo>
                    <a:pt x="35467" y="2173577"/>
                    <a:pt x="29673" y="2186327"/>
                    <a:pt x="37399" y="2199077"/>
                  </a:cubicBezTo>
                  <a:cubicBezTo>
                    <a:pt x="41262" y="2205452"/>
                    <a:pt x="37399" y="2216609"/>
                    <a:pt x="35467" y="2226172"/>
                  </a:cubicBezTo>
                  <a:cubicBezTo>
                    <a:pt x="33536" y="2238922"/>
                    <a:pt x="37399" y="2251672"/>
                    <a:pt x="43193" y="2262829"/>
                  </a:cubicBezTo>
                  <a:cubicBezTo>
                    <a:pt x="56714" y="2281955"/>
                    <a:pt x="58645" y="2304268"/>
                    <a:pt x="58645" y="2324987"/>
                  </a:cubicBezTo>
                  <a:cubicBezTo>
                    <a:pt x="58645" y="2329769"/>
                    <a:pt x="60577" y="2334550"/>
                    <a:pt x="62508" y="2337738"/>
                  </a:cubicBezTo>
                  <a:cubicBezTo>
                    <a:pt x="66371" y="2340925"/>
                    <a:pt x="74097" y="2344113"/>
                    <a:pt x="81823" y="2345707"/>
                  </a:cubicBezTo>
                  <a:lnTo>
                    <a:pt x="128178" y="2364832"/>
                  </a:lnTo>
                  <a:cubicBezTo>
                    <a:pt x="149425" y="2374395"/>
                    <a:pt x="166808" y="2372801"/>
                    <a:pt x="186123" y="2361644"/>
                  </a:cubicBezTo>
                  <a:cubicBezTo>
                    <a:pt x="188054" y="2360051"/>
                    <a:pt x="193849" y="2358457"/>
                    <a:pt x="195780" y="2358457"/>
                  </a:cubicBezTo>
                  <a:cubicBezTo>
                    <a:pt x="209300" y="2360051"/>
                    <a:pt x="222821" y="2360051"/>
                    <a:pt x="234410" y="2369614"/>
                  </a:cubicBezTo>
                  <a:cubicBezTo>
                    <a:pt x="247930" y="2379176"/>
                    <a:pt x="267245" y="2385552"/>
                    <a:pt x="282697" y="2393520"/>
                  </a:cubicBezTo>
                  <a:cubicBezTo>
                    <a:pt x="292354" y="2398302"/>
                    <a:pt x="303943" y="2404677"/>
                    <a:pt x="309737" y="2411052"/>
                  </a:cubicBezTo>
                  <a:cubicBezTo>
                    <a:pt x="313600" y="2414240"/>
                    <a:pt x="317463" y="2417428"/>
                    <a:pt x="321326" y="2419021"/>
                  </a:cubicBezTo>
                  <a:cubicBezTo>
                    <a:pt x="342572" y="2425396"/>
                    <a:pt x="354161" y="2441334"/>
                    <a:pt x="367682" y="2454085"/>
                  </a:cubicBezTo>
                  <a:cubicBezTo>
                    <a:pt x="379270" y="2465241"/>
                    <a:pt x="394722" y="2471616"/>
                    <a:pt x="412105" y="2473210"/>
                  </a:cubicBezTo>
                  <a:cubicBezTo>
                    <a:pt x="431420" y="2476398"/>
                    <a:pt x="450735" y="2477991"/>
                    <a:pt x="470050" y="2481179"/>
                  </a:cubicBezTo>
                  <a:cubicBezTo>
                    <a:pt x="477776" y="2482773"/>
                    <a:pt x="487433" y="2484367"/>
                    <a:pt x="495159" y="2487554"/>
                  </a:cubicBezTo>
                  <a:cubicBezTo>
                    <a:pt x="504816" y="2490742"/>
                    <a:pt x="514474" y="2490742"/>
                    <a:pt x="522200" y="2495523"/>
                  </a:cubicBezTo>
                  <a:cubicBezTo>
                    <a:pt x="533788" y="2503492"/>
                    <a:pt x="545377" y="2508274"/>
                    <a:pt x="560829" y="2505086"/>
                  </a:cubicBezTo>
                  <a:cubicBezTo>
                    <a:pt x="566624" y="2503492"/>
                    <a:pt x="574350" y="2506680"/>
                    <a:pt x="580144" y="2508274"/>
                  </a:cubicBezTo>
                  <a:cubicBezTo>
                    <a:pt x="582075" y="2508274"/>
                    <a:pt x="584007" y="2509867"/>
                    <a:pt x="585938" y="2509867"/>
                  </a:cubicBezTo>
                  <a:cubicBezTo>
                    <a:pt x="607185" y="2511461"/>
                    <a:pt x="626499" y="2508274"/>
                    <a:pt x="645814" y="2505086"/>
                  </a:cubicBezTo>
                  <a:cubicBezTo>
                    <a:pt x="653540" y="2503492"/>
                    <a:pt x="661266" y="2501899"/>
                    <a:pt x="668992" y="2498711"/>
                  </a:cubicBezTo>
                  <a:cubicBezTo>
                    <a:pt x="690238" y="2490742"/>
                    <a:pt x="711484" y="2482773"/>
                    <a:pt x="730799" y="2473210"/>
                  </a:cubicBezTo>
                  <a:cubicBezTo>
                    <a:pt x="744319" y="2466835"/>
                    <a:pt x="757840" y="2460460"/>
                    <a:pt x="773292" y="2466835"/>
                  </a:cubicBezTo>
                  <a:lnTo>
                    <a:pt x="781018" y="2466835"/>
                  </a:lnTo>
                  <a:cubicBezTo>
                    <a:pt x="794538" y="2466835"/>
                    <a:pt x="808058" y="2465241"/>
                    <a:pt x="819647" y="2463647"/>
                  </a:cubicBezTo>
                  <a:cubicBezTo>
                    <a:pt x="821579" y="2463647"/>
                    <a:pt x="825441" y="2463647"/>
                    <a:pt x="825441" y="2462053"/>
                  </a:cubicBezTo>
                  <a:cubicBezTo>
                    <a:pt x="831236" y="2455678"/>
                    <a:pt x="840893" y="2455678"/>
                    <a:pt x="850551" y="2454085"/>
                  </a:cubicBezTo>
                  <a:cubicBezTo>
                    <a:pt x="866003" y="2452491"/>
                    <a:pt x="881454" y="2452491"/>
                    <a:pt x="893043" y="2444522"/>
                  </a:cubicBezTo>
                  <a:cubicBezTo>
                    <a:pt x="904632" y="2438147"/>
                    <a:pt x="916221" y="2436553"/>
                    <a:pt x="929741" y="2434959"/>
                  </a:cubicBezTo>
                  <a:cubicBezTo>
                    <a:pt x="931673" y="2434959"/>
                    <a:pt x="935536" y="2433365"/>
                    <a:pt x="937467" y="2433365"/>
                  </a:cubicBezTo>
                  <a:cubicBezTo>
                    <a:pt x="947125" y="2431772"/>
                    <a:pt x="956782" y="2426990"/>
                    <a:pt x="964508" y="2428584"/>
                  </a:cubicBezTo>
                  <a:cubicBezTo>
                    <a:pt x="981891" y="2431772"/>
                    <a:pt x="989617" y="2426990"/>
                    <a:pt x="1001206" y="2414240"/>
                  </a:cubicBezTo>
                  <a:cubicBezTo>
                    <a:pt x="1003137" y="2411052"/>
                    <a:pt x="1008932" y="2409458"/>
                    <a:pt x="1012795" y="2407865"/>
                  </a:cubicBezTo>
                  <a:cubicBezTo>
                    <a:pt x="1022452" y="2406271"/>
                    <a:pt x="1032110" y="2407865"/>
                    <a:pt x="1041767" y="2406271"/>
                  </a:cubicBezTo>
                  <a:cubicBezTo>
                    <a:pt x="1047561" y="2406271"/>
                    <a:pt x="1053356" y="2401490"/>
                    <a:pt x="1057219" y="2401490"/>
                  </a:cubicBezTo>
                  <a:cubicBezTo>
                    <a:pt x="1072671" y="2403083"/>
                    <a:pt x="1090054" y="2398302"/>
                    <a:pt x="1103574" y="2406271"/>
                  </a:cubicBezTo>
                  <a:cubicBezTo>
                    <a:pt x="1105506" y="2407865"/>
                    <a:pt x="1109369" y="2407865"/>
                    <a:pt x="1113232" y="2407865"/>
                  </a:cubicBezTo>
                  <a:cubicBezTo>
                    <a:pt x="1138341" y="2409458"/>
                    <a:pt x="1159587" y="2415834"/>
                    <a:pt x="1176970" y="2428584"/>
                  </a:cubicBezTo>
                  <a:cubicBezTo>
                    <a:pt x="1182765" y="2433365"/>
                    <a:pt x="1190491" y="2436553"/>
                    <a:pt x="1196285" y="2439740"/>
                  </a:cubicBezTo>
                  <a:cubicBezTo>
                    <a:pt x="1202080" y="2442928"/>
                    <a:pt x="1209805" y="2442928"/>
                    <a:pt x="1215600" y="2444522"/>
                  </a:cubicBezTo>
                  <a:cubicBezTo>
                    <a:pt x="1221394" y="2446115"/>
                    <a:pt x="1225257" y="2447709"/>
                    <a:pt x="1231052" y="2447709"/>
                  </a:cubicBezTo>
                  <a:cubicBezTo>
                    <a:pt x="1240709" y="2447709"/>
                    <a:pt x="1248435" y="2450897"/>
                    <a:pt x="1254229" y="2457272"/>
                  </a:cubicBezTo>
                  <a:cubicBezTo>
                    <a:pt x="1256161" y="2458866"/>
                    <a:pt x="1258092" y="2460460"/>
                    <a:pt x="1260024" y="2463647"/>
                  </a:cubicBezTo>
                  <a:cubicBezTo>
                    <a:pt x="1258092" y="2468429"/>
                    <a:pt x="1269681" y="2481179"/>
                    <a:pt x="1277407" y="2481179"/>
                  </a:cubicBezTo>
                  <a:cubicBezTo>
                    <a:pt x="1290927" y="2481179"/>
                    <a:pt x="1304448" y="2484367"/>
                    <a:pt x="1316037" y="2492336"/>
                  </a:cubicBezTo>
                  <a:cubicBezTo>
                    <a:pt x="1317968" y="2493929"/>
                    <a:pt x="1321831" y="2493929"/>
                    <a:pt x="1325694" y="2492336"/>
                  </a:cubicBezTo>
                  <a:cubicBezTo>
                    <a:pt x="1331488" y="2490742"/>
                    <a:pt x="1335351" y="2490742"/>
                    <a:pt x="1339214" y="2495523"/>
                  </a:cubicBezTo>
                  <a:cubicBezTo>
                    <a:pt x="1341146" y="2497117"/>
                    <a:pt x="1348872" y="2497117"/>
                    <a:pt x="1352735" y="2497117"/>
                  </a:cubicBezTo>
                  <a:cubicBezTo>
                    <a:pt x="1362392" y="2497117"/>
                    <a:pt x="1373981" y="2495523"/>
                    <a:pt x="1383638" y="2497117"/>
                  </a:cubicBezTo>
                  <a:cubicBezTo>
                    <a:pt x="1401022" y="2498711"/>
                    <a:pt x="1416473" y="2500305"/>
                    <a:pt x="1433857" y="2503492"/>
                  </a:cubicBezTo>
                  <a:cubicBezTo>
                    <a:pt x="1437720" y="2503492"/>
                    <a:pt x="1441583" y="2505086"/>
                    <a:pt x="1443514" y="2506680"/>
                  </a:cubicBezTo>
                  <a:cubicBezTo>
                    <a:pt x="1447377" y="2514649"/>
                    <a:pt x="1457034" y="2514649"/>
                    <a:pt x="1462829" y="2516243"/>
                  </a:cubicBezTo>
                  <a:cubicBezTo>
                    <a:pt x="1468623" y="2517836"/>
                    <a:pt x="1476349" y="2519430"/>
                    <a:pt x="1480212" y="2519430"/>
                  </a:cubicBezTo>
                  <a:cubicBezTo>
                    <a:pt x="1482144" y="2517836"/>
                    <a:pt x="1486007" y="2516243"/>
                    <a:pt x="1489870" y="2513055"/>
                  </a:cubicBezTo>
                  <a:cubicBezTo>
                    <a:pt x="1482144" y="2513055"/>
                    <a:pt x="1478281" y="2514649"/>
                    <a:pt x="1474418" y="2514649"/>
                  </a:cubicBezTo>
                  <a:cubicBezTo>
                    <a:pt x="1482144" y="2506680"/>
                    <a:pt x="1489870" y="2505086"/>
                    <a:pt x="1499527" y="2509867"/>
                  </a:cubicBezTo>
                  <a:cubicBezTo>
                    <a:pt x="1511116" y="2517836"/>
                    <a:pt x="1520773" y="2517836"/>
                    <a:pt x="1534294" y="2509867"/>
                  </a:cubicBezTo>
                  <a:lnTo>
                    <a:pt x="1545882" y="2505086"/>
                  </a:lnTo>
                  <a:lnTo>
                    <a:pt x="1545882" y="2497117"/>
                  </a:lnTo>
                  <a:cubicBezTo>
                    <a:pt x="1551677" y="2498711"/>
                    <a:pt x="1557471" y="2501899"/>
                    <a:pt x="1561334" y="2501899"/>
                  </a:cubicBezTo>
                  <a:cubicBezTo>
                    <a:pt x="1572923" y="2497117"/>
                    <a:pt x="1584512" y="2492336"/>
                    <a:pt x="1594169" y="2485961"/>
                  </a:cubicBezTo>
                  <a:cubicBezTo>
                    <a:pt x="1605758" y="2479585"/>
                    <a:pt x="1615416" y="2471616"/>
                    <a:pt x="1625073" y="2465241"/>
                  </a:cubicBezTo>
                  <a:cubicBezTo>
                    <a:pt x="1627004" y="2465241"/>
                    <a:pt x="1627004" y="2463647"/>
                    <a:pt x="1628936" y="2463647"/>
                  </a:cubicBezTo>
                  <a:cubicBezTo>
                    <a:pt x="1642456" y="2460460"/>
                    <a:pt x="1654045" y="2458866"/>
                    <a:pt x="1667566" y="2455678"/>
                  </a:cubicBezTo>
                  <a:cubicBezTo>
                    <a:pt x="1675291" y="2454085"/>
                    <a:pt x="1681086" y="2450897"/>
                    <a:pt x="1688812" y="2449303"/>
                  </a:cubicBezTo>
                  <a:cubicBezTo>
                    <a:pt x="1694606" y="2447709"/>
                    <a:pt x="1698469" y="2447709"/>
                    <a:pt x="1704263" y="2446115"/>
                  </a:cubicBezTo>
                  <a:lnTo>
                    <a:pt x="1723578" y="2446115"/>
                  </a:lnTo>
                  <a:cubicBezTo>
                    <a:pt x="1727441" y="2446115"/>
                    <a:pt x="1733236" y="2446115"/>
                    <a:pt x="1737099" y="2444522"/>
                  </a:cubicBezTo>
                  <a:cubicBezTo>
                    <a:pt x="1739030" y="2441334"/>
                    <a:pt x="1742893" y="2436553"/>
                    <a:pt x="1744825" y="2436553"/>
                  </a:cubicBezTo>
                  <a:cubicBezTo>
                    <a:pt x="1750619" y="2436553"/>
                    <a:pt x="1754482" y="2439740"/>
                    <a:pt x="1760276" y="2441334"/>
                  </a:cubicBezTo>
                  <a:cubicBezTo>
                    <a:pt x="1762208" y="2441334"/>
                    <a:pt x="1762208" y="2442928"/>
                    <a:pt x="1762208" y="2444522"/>
                  </a:cubicBezTo>
                  <a:cubicBezTo>
                    <a:pt x="1769934" y="2450897"/>
                    <a:pt x="1775728" y="2458866"/>
                    <a:pt x="1783454" y="2465241"/>
                  </a:cubicBezTo>
                  <a:cubicBezTo>
                    <a:pt x="1793112" y="2473210"/>
                    <a:pt x="1802769" y="2473210"/>
                    <a:pt x="1808563" y="2468429"/>
                  </a:cubicBezTo>
                  <a:cubicBezTo>
                    <a:pt x="1818220" y="2462053"/>
                    <a:pt x="1825947" y="2457272"/>
                    <a:pt x="1839467" y="2460460"/>
                  </a:cubicBezTo>
                  <a:cubicBezTo>
                    <a:pt x="1841398" y="2460460"/>
                    <a:pt x="1845261" y="2462053"/>
                    <a:pt x="1847193" y="2460460"/>
                  </a:cubicBezTo>
                  <a:cubicBezTo>
                    <a:pt x="1856850" y="2457272"/>
                    <a:pt x="1868439" y="2454085"/>
                    <a:pt x="1878096" y="2449303"/>
                  </a:cubicBezTo>
                  <a:cubicBezTo>
                    <a:pt x="1883891" y="2447709"/>
                    <a:pt x="1891617" y="2447709"/>
                    <a:pt x="1893548" y="2444522"/>
                  </a:cubicBezTo>
                  <a:cubicBezTo>
                    <a:pt x="1899343" y="2434959"/>
                    <a:pt x="1909000" y="2430178"/>
                    <a:pt x="1918657" y="2423803"/>
                  </a:cubicBezTo>
                  <a:cubicBezTo>
                    <a:pt x="1924452" y="2419021"/>
                    <a:pt x="1930246" y="2412646"/>
                    <a:pt x="1936041" y="2411052"/>
                  </a:cubicBezTo>
                  <a:cubicBezTo>
                    <a:pt x="1949561" y="2407865"/>
                    <a:pt x="1959218" y="2398302"/>
                    <a:pt x="1970807" y="2391927"/>
                  </a:cubicBezTo>
                  <a:cubicBezTo>
                    <a:pt x="1980465" y="2387145"/>
                    <a:pt x="1986259" y="2377582"/>
                    <a:pt x="1995917" y="2375989"/>
                  </a:cubicBezTo>
                  <a:cubicBezTo>
                    <a:pt x="2011368" y="2372801"/>
                    <a:pt x="2022957" y="2364832"/>
                    <a:pt x="2036478" y="2356863"/>
                  </a:cubicBezTo>
                  <a:cubicBezTo>
                    <a:pt x="2044203" y="2352082"/>
                    <a:pt x="2053861" y="2348894"/>
                    <a:pt x="2063518" y="2350488"/>
                  </a:cubicBezTo>
                  <a:cubicBezTo>
                    <a:pt x="2069313" y="2352082"/>
                    <a:pt x="2077038" y="2350488"/>
                    <a:pt x="2080902" y="2348894"/>
                  </a:cubicBezTo>
                  <a:cubicBezTo>
                    <a:pt x="2088627" y="2345707"/>
                    <a:pt x="2096353" y="2340925"/>
                    <a:pt x="2104079" y="2337738"/>
                  </a:cubicBezTo>
                  <a:cubicBezTo>
                    <a:pt x="2109874" y="2334550"/>
                    <a:pt x="2115668" y="2331362"/>
                    <a:pt x="2121462" y="2331362"/>
                  </a:cubicBezTo>
                  <a:cubicBezTo>
                    <a:pt x="2140777" y="2329769"/>
                    <a:pt x="2156229" y="2326581"/>
                    <a:pt x="2165886" y="2310643"/>
                  </a:cubicBezTo>
                  <a:cubicBezTo>
                    <a:pt x="2169749" y="2304268"/>
                    <a:pt x="2189064" y="2296299"/>
                    <a:pt x="2196790" y="2299486"/>
                  </a:cubicBezTo>
                  <a:cubicBezTo>
                    <a:pt x="2210311" y="2304268"/>
                    <a:pt x="2219968" y="2301080"/>
                    <a:pt x="2227694" y="2291517"/>
                  </a:cubicBezTo>
                  <a:cubicBezTo>
                    <a:pt x="2233488" y="2286736"/>
                    <a:pt x="2241214" y="2288330"/>
                    <a:pt x="2247008" y="2291517"/>
                  </a:cubicBezTo>
                  <a:cubicBezTo>
                    <a:pt x="2250871" y="2294705"/>
                    <a:pt x="2254735" y="2296299"/>
                    <a:pt x="2258597" y="2296299"/>
                  </a:cubicBezTo>
                  <a:cubicBezTo>
                    <a:pt x="2272118" y="2297893"/>
                    <a:pt x="2287570" y="2296299"/>
                    <a:pt x="2301090" y="2297893"/>
                  </a:cubicBezTo>
                  <a:cubicBezTo>
                    <a:pt x="2312679" y="2299486"/>
                    <a:pt x="2324268" y="2296299"/>
                    <a:pt x="2331994" y="2289924"/>
                  </a:cubicBezTo>
                  <a:cubicBezTo>
                    <a:pt x="2339719" y="2283548"/>
                    <a:pt x="2345514" y="2283548"/>
                    <a:pt x="2357103" y="2286736"/>
                  </a:cubicBezTo>
                  <a:cubicBezTo>
                    <a:pt x="2366760" y="2289924"/>
                    <a:pt x="2374486" y="2297893"/>
                    <a:pt x="2388006" y="2296299"/>
                  </a:cubicBezTo>
                  <a:cubicBezTo>
                    <a:pt x="2399595" y="2294705"/>
                    <a:pt x="2413116" y="2299486"/>
                    <a:pt x="2426636" y="2294705"/>
                  </a:cubicBezTo>
                  <a:lnTo>
                    <a:pt x="2434362" y="2294705"/>
                  </a:lnTo>
                  <a:cubicBezTo>
                    <a:pt x="2445951" y="2297893"/>
                    <a:pt x="2457540" y="2299486"/>
                    <a:pt x="2467197" y="2307455"/>
                  </a:cubicBezTo>
                  <a:cubicBezTo>
                    <a:pt x="2478786" y="2315424"/>
                    <a:pt x="2480717" y="2256454"/>
                    <a:pt x="2492306" y="2262829"/>
                  </a:cubicBezTo>
                  <a:cubicBezTo>
                    <a:pt x="2509689" y="2272392"/>
                    <a:pt x="2505826" y="2262829"/>
                    <a:pt x="2523210" y="2270798"/>
                  </a:cubicBezTo>
                  <a:cubicBezTo>
                    <a:pt x="2536730" y="2275579"/>
                    <a:pt x="2530936" y="2258048"/>
                    <a:pt x="2546387" y="2261235"/>
                  </a:cubicBezTo>
                  <a:cubicBezTo>
                    <a:pt x="2548319" y="2261235"/>
                    <a:pt x="2571497" y="2273986"/>
                    <a:pt x="2571497" y="2272392"/>
                  </a:cubicBezTo>
                  <a:cubicBezTo>
                    <a:pt x="2581154" y="2267610"/>
                    <a:pt x="2590811" y="2219796"/>
                    <a:pt x="2600469" y="2221390"/>
                  </a:cubicBezTo>
                  <a:cubicBezTo>
                    <a:pt x="2619783" y="2226172"/>
                    <a:pt x="2637167" y="2222984"/>
                    <a:pt x="2654550" y="2216609"/>
                  </a:cubicBezTo>
                  <a:cubicBezTo>
                    <a:pt x="2664207" y="2213421"/>
                    <a:pt x="2679659" y="2202265"/>
                    <a:pt x="2687385" y="2207046"/>
                  </a:cubicBezTo>
                  <a:cubicBezTo>
                    <a:pt x="2700905" y="2215015"/>
                    <a:pt x="2714426" y="2218203"/>
                    <a:pt x="2729878" y="2219796"/>
                  </a:cubicBezTo>
                  <a:cubicBezTo>
                    <a:pt x="2731809" y="2219796"/>
                    <a:pt x="2733741" y="2221390"/>
                    <a:pt x="2735672" y="2222984"/>
                  </a:cubicBezTo>
                  <a:cubicBezTo>
                    <a:pt x="2741467" y="2229359"/>
                    <a:pt x="2768507" y="2211827"/>
                    <a:pt x="2774302" y="2218203"/>
                  </a:cubicBezTo>
                  <a:cubicBezTo>
                    <a:pt x="2782028" y="2227765"/>
                    <a:pt x="2789753" y="2237328"/>
                    <a:pt x="2797479" y="2245297"/>
                  </a:cubicBezTo>
                  <a:cubicBezTo>
                    <a:pt x="2801342" y="2248485"/>
                    <a:pt x="2807137" y="2250079"/>
                    <a:pt x="2809068" y="2253266"/>
                  </a:cubicBezTo>
                  <a:cubicBezTo>
                    <a:pt x="2811000" y="2261235"/>
                    <a:pt x="2814863" y="2264423"/>
                    <a:pt x="2824520" y="2264423"/>
                  </a:cubicBezTo>
                  <a:cubicBezTo>
                    <a:pt x="2830315" y="2264423"/>
                    <a:pt x="2836109" y="2266017"/>
                    <a:pt x="2839972" y="2269204"/>
                  </a:cubicBezTo>
                  <a:cubicBezTo>
                    <a:pt x="2849629" y="2273986"/>
                    <a:pt x="2857355" y="2278767"/>
                    <a:pt x="2865081" y="2283548"/>
                  </a:cubicBezTo>
                  <a:cubicBezTo>
                    <a:pt x="2874738" y="2288330"/>
                    <a:pt x="2884396" y="2293111"/>
                    <a:pt x="2888259" y="2301080"/>
                  </a:cubicBezTo>
                  <a:cubicBezTo>
                    <a:pt x="2890190" y="2304268"/>
                    <a:pt x="2892122" y="2305862"/>
                    <a:pt x="2894053" y="2307455"/>
                  </a:cubicBezTo>
                  <a:cubicBezTo>
                    <a:pt x="2901779" y="2313831"/>
                    <a:pt x="2909505" y="2318612"/>
                    <a:pt x="2917231" y="2324987"/>
                  </a:cubicBezTo>
                  <a:cubicBezTo>
                    <a:pt x="2928820" y="2332956"/>
                    <a:pt x="2938477" y="2342519"/>
                    <a:pt x="2950066" y="2350488"/>
                  </a:cubicBezTo>
                  <a:cubicBezTo>
                    <a:pt x="2953929" y="2352082"/>
                    <a:pt x="2957792" y="2355269"/>
                    <a:pt x="2961655" y="2356863"/>
                  </a:cubicBezTo>
                  <a:cubicBezTo>
                    <a:pt x="2969381" y="2360051"/>
                    <a:pt x="2977107" y="2363238"/>
                    <a:pt x="2982901" y="2368020"/>
                  </a:cubicBezTo>
                  <a:cubicBezTo>
                    <a:pt x="2988696" y="2372801"/>
                    <a:pt x="3015736" y="2344113"/>
                    <a:pt x="3019599" y="2350488"/>
                  </a:cubicBezTo>
                  <a:cubicBezTo>
                    <a:pt x="3019599" y="2352082"/>
                    <a:pt x="3021531" y="2352082"/>
                    <a:pt x="3023462" y="2352082"/>
                  </a:cubicBezTo>
                  <a:cubicBezTo>
                    <a:pt x="3035051" y="2360051"/>
                    <a:pt x="3046640" y="2356863"/>
                    <a:pt x="3058229" y="2353676"/>
                  </a:cubicBezTo>
                  <a:cubicBezTo>
                    <a:pt x="3062092" y="2352082"/>
                    <a:pt x="3065955" y="2350488"/>
                    <a:pt x="3067886" y="2352082"/>
                  </a:cubicBezTo>
                  <a:cubicBezTo>
                    <a:pt x="3081407" y="2356863"/>
                    <a:pt x="3091064" y="2368020"/>
                    <a:pt x="3108447" y="2369614"/>
                  </a:cubicBezTo>
                  <a:cubicBezTo>
                    <a:pt x="3108447" y="2369614"/>
                    <a:pt x="3110379" y="2369614"/>
                    <a:pt x="3110379" y="2371207"/>
                  </a:cubicBezTo>
                  <a:cubicBezTo>
                    <a:pt x="3114242" y="2380770"/>
                    <a:pt x="3125830" y="2380770"/>
                    <a:pt x="3135488" y="2382364"/>
                  </a:cubicBezTo>
                  <a:cubicBezTo>
                    <a:pt x="3141282" y="2382364"/>
                    <a:pt x="3147077" y="2383958"/>
                    <a:pt x="3150940" y="2385552"/>
                  </a:cubicBezTo>
                  <a:cubicBezTo>
                    <a:pt x="3162529" y="2390333"/>
                    <a:pt x="3174117" y="2396708"/>
                    <a:pt x="3187638" y="2399896"/>
                  </a:cubicBezTo>
                  <a:cubicBezTo>
                    <a:pt x="3205021" y="2404677"/>
                    <a:pt x="3222404" y="2407865"/>
                    <a:pt x="3235925" y="2415834"/>
                  </a:cubicBezTo>
                  <a:cubicBezTo>
                    <a:pt x="3237856" y="2415834"/>
                    <a:pt x="3239788" y="2415834"/>
                    <a:pt x="3239788" y="2417428"/>
                  </a:cubicBezTo>
                  <a:cubicBezTo>
                    <a:pt x="3245582" y="2420615"/>
                    <a:pt x="3255240" y="2422209"/>
                    <a:pt x="3259102" y="2426990"/>
                  </a:cubicBezTo>
                  <a:cubicBezTo>
                    <a:pt x="3264897" y="2436553"/>
                    <a:pt x="3280348" y="2434959"/>
                    <a:pt x="3288075" y="2442928"/>
                  </a:cubicBezTo>
                  <a:lnTo>
                    <a:pt x="3290006" y="2442928"/>
                  </a:lnTo>
                  <a:cubicBezTo>
                    <a:pt x="3297732" y="2442928"/>
                    <a:pt x="3305458" y="2444522"/>
                    <a:pt x="3315115" y="2444522"/>
                  </a:cubicBezTo>
                  <a:cubicBezTo>
                    <a:pt x="3318978" y="2442928"/>
                    <a:pt x="3324773" y="2439740"/>
                    <a:pt x="3328635" y="2439740"/>
                  </a:cubicBezTo>
                  <a:cubicBezTo>
                    <a:pt x="3346019" y="2444522"/>
                    <a:pt x="3363402" y="2444522"/>
                    <a:pt x="3374991" y="2431772"/>
                  </a:cubicBezTo>
                  <a:cubicBezTo>
                    <a:pt x="3376922" y="2430178"/>
                    <a:pt x="3380785" y="2430178"/>
                    <a:pt x="3384648" y="2430178"/>
                  </a:cubicBezTo>
                  <a:lnTo>
                    <a:pt x="3400100" y="2430178"/>
                  </a:lnTo>
                  <a:cubicBezTo>
                    <a:pt x="3417484" y="2426990"/>
                    <a:pt x="3432935" y="2423803"/>
                    <a:pt x="3450318" y="2422209"/>
                  </a:cubicBezTo>
                  <a:cubicBezTo>
                    <a:pt x="3458045" y="2420615"/>
                    <a:pt x="3467702" y="2423803"/>
                    <a:pt x="3475428" y="2425396"/>
                  </a:cubicBezTo>
                  <a:cubicBezTo>
                    <a:pt x="3483154" y="2426990"/>
                    <a:pt x="3490880" y="2426990"/>
                    <a:pt x="3498605" y="2426990"/>
                  </a:cubicBezTo>
                  <a:cubicBezTo>
                    <a:pt x="3508263" y="2426990"/>
                    <a:pt x="3515989" y="2423803"/>
                    <a:pt x="3525646" y="2423803"/>
                  </a:cubicBezTo>
                  <a:cubicBezTo>
                    <a:pt x="3533372" y="2422209"/>
                    <a:pt x="3543029" y="2422209"/>
                    <a:pt x="3550755" y="2420615"/>
                  </a:cubicBezTo>
                  <a:cubicBezTo>
                    <a:pt x="3568139" y="2417428"/>
                    <a:pt x="3583590" y="2414240"/>
                    <a:pt x="3600974" y="2412646"/>
                  </a:cubicBezTo>
                  <a:cubicBezTo>
                    <a:pt x="3612563" y="2358457"/>
                    <a:pt x="3610631" y="2294705"/>
                    <a:pt x="3610631" y="2229359"/>
                  </a:cubicBezTo>
                  <a:close/>
                </a:path>
              </a:pathLst>
            </a:custGeom>
            <a:blipFill>
              <a:blip r:embed="rId4"/>
              <a:stretch>
                <a:fillRect l="-57" t="-45653" r="-22" b="-45585"/>
              </a:stretch>
            </a:blipFill>
          </p:spPr>
          <p:txBody>
            <a:bodyPr/>
            <a:lstStyle/>
            <a:p>
              <a:endParaRPr lang="sr-Latn-RS"/>
            </a:p>
          </p:txBody>
        </p:sp>
      </p:grpSp>
      <p:grpSp>
        <p:nvGrpSpPr>
          <p:cNvPr id="6" name="Group 6"/>
          <p:cNvGrpSpPr/>
          <p:nvPr/>
        </p:nvGrpSpPr>
        <p:grpSpPr>
          <a:xfrm rot="-800283">
            <a:off x="12584911" y="-1808524"/>
            <a:ext cx="6099958" cy="6479712"/>
            <a:chOff x="0" y="0"/>
            <a:chExt cx="1867920" cy="1984207"/>
          </a:xfrm>
        </p:grpSpPr>
        <p:sp>
          <p:nvSpPr>
            <p:cNvPr id="7" name="Freeform 7"/>
            <p:cNvSpPr/>
            <p:nvPr/>
          </p:nvSpPr>
          <p:spPr>
            <a:xfrm>
              <a:off x="-844" y="-1272"/>
              <a:ext cx="1867827" cy="1980469"/>
            </a:xfrm>
            <a:custGeom>
              <a:avLst/>
              <a:gdLst/>
              <a:ahLst/>
              <a:cxnLst/>
              <a:rect l="l" t="t" r="r" b="b"/>
              <a:pathLst>
                <a:path w="1867827" h="1980469">
                  <a:moveTo>
                    <a:pt x="1867765" y="1752485"/>
                  </a:moveTo>
                  <a:cubicBezTo>
                    <a:pt x="1866766" y="1257686"/>
                    <a:pt x="1854779" y="588768"/>
                    <a:pt x="1854779" y="95221"/>
                  </a:cubicBezTo>
                  <a:cubicBezTo>
                    <a:pt x="1854779" y="87705"/>
                    <a:pt x="1855778" y="80189"/>
                    <a:pt x="1855778" y="73926"/>
                  </a:cubicBezTo>
                  <a:cubicBezTo>
                    <a:pt x="1854779" y="72673"/>
                    <a:pt x="1853780" y="72673"/>
                    <a:pt x="1852781" y="71421"/>
                  </a:cubicBezTo>
                  <a:cubicBezTo>
                    <a:pt x="1852781" y="71421"/>
                    <a:pt x="1851782" y="72673"/>
                    <a:pt x="1851782" y="73926"/>
                  </a:cubicBezTo>
                  <a:cubicBezTo>
                    <a:pt x="1849785" y="80189"/>
                    <a:pt x="1845789" y="80189"/>
                    <a:pt x="1841793" y="80189"/>
                  </a:cubicBezTo>
                  <a:cubicBezTo>
                    <a:pt x="1836799" y="78937"/>
                    <a:pt x="1831805" y="72673"/>
                    <a:pt x="1825811" y="75179"/>
                  </a:cubicBezTo>
                  <a:cubicBezTo>
                    <a:pt x="1823814" y="76431"/>
                    <a:pt x="1819818" y="73926"/>
                    <a:pt x="1818819" y="71421"/>
                  </a:cubicBezTo>
                  <a:cubicBezTo>
                    <a:pt x="1815823" y="66410"/>
                    <a:pt x="1811827" y="66410"/>
                    <a:pt x="1807831" y="68915"/>
                  </a:cubicBezTo>
                  <a:cubicBezTo>
                    <a:pt x="1805834" y="70168"/>
                    <a:pt x="1803836" y="68915"/>
                    <a:pt x="1801838" y="68915"/>
                  </a:cubicBezTo>
                  <a:cubicBezTo>
                    <a:pt x="1798841" y="68915"/>
                    <a:pt x="1794846" y="67663"/>
                    <a:pt x="1791849" y="66410"/>
                  </a:cubicBezTo>
                  <a:cubicBezTo>
                    <a:pt x="1790850" y="66410"/>
                    <a:pt x="1788853" y="65157"/>
                    <a:pt x="1787854" y="65157"/>
                  </a:cubicBezTo>
                  <a:cubicBezTo>
                    <a:pt x="1784857" y="63905"/>
                    <a:pt x="1781860" y="60147"/>
                    <a:pt x="1778864" y="65157"/>
                  </a:cubicBezTo>
                  <a:cubicBezTo>
                    <a:pt x="1778864" y="65157"/>
                    <a:pt x="1776866" y="65157"/>
                    <a:pt x="1775867" y="63905"/>
                  </a:cubicBezTo>
                  <a:cubicBezTo>
                    <a:pt x="1774868" y="61399"/>
                    <a:pt x="1773869" y="57642"/>
                    <a:pt x="1772870" y="55136"/>
                  </a:cubicBezTo>
                  <a:cubicBezTo>
                    <a:pt x="1770873" y="51378"/>
                    <a:pt x="1770873" y="45115"/>
                    <a:pt x="1767876" y="42610"/>
                  </a:cubicBezTo>
                  <a:cubicBezTo>
                    <a:pt x="1765878" y="41357"/>
                    <a:pt x="1764879" y="40104"/>
                    <a:pt x="1763880" y="37599"/>
                  </a:cubicBezTo>
                  <a:cubicBezTo>
                    <a:pt x="1763880" y="36346"/>
                    <a:pt x="1761883" y="35094"/>
                    <a:pt x="1761883" y="33841"/>
                  </a:cubicBezTo>
                  <a:lnTo>
                    <a:pt x="1758886" y="30083"/>
                  </a:lnTo>
                  <a:cubicBezTo>
                    <a:pt x="1757887" y="27578"/>
                    <a:pt x="1756888" y="23820"/>
                    <a:pt x="1754890" y="22567"/>
                  </a:cubicBezTo>
                  <a:cubicBezTo>
                    <a:pt x="1750895" y="18809"/>
                    <a:pt x="1749896" y="13799"/>
                    <a:pt x="1751894" y="7535"/>
                  </a:cubicBezTo>
                  <a:cubicBezTo>
                    <a:pt x="1748897" y="6283"/>
                    <a:pt x="1746899" y="3777"/>
                    <a:pt x="1743903" y="3777"/>
                  </a:cubicBezTo>
                  <a:cubicBezTo>
                    <a:pt x="1731916" y="5030"/>
                    <a:pt x="1718930" y="7535"/>
                    <a:pt x="1706944" y="8788"/>
                  </a:cubicBezTo>
                  <a:cubicBezTo>
                    <a:pt x="1704946" y="8788"/>
                    <a:pt x="1701949" y="10041"/>
                    <a:pt x="1700950" y="11293"/>
                  </a:cubicBezTo>
                  <a:cubicBezTo>
                    <a:pt x="1692959" y="17557"/>
                    <a:pt x="1684968" y="12546"/>
                    <a:pt x="1676977" y="11293"/>
                  </a:cubicBezTo>
                  <a:cubicBezTo>
                    <a:pt x="1670984" y="11293"/>
                    <a:pt x="1664990" y="7535"/>
                    <a:pt x="1658997" y="6283"/>
                  </a:cubicBezTo>
                  <a:cubicBezTo>
                    <a:pt x="1652005" y="5030"/>
                    <a:pt x="1646012" y="6283"/>
                    <a:pt x="1639020" y="5030"/>
                  </a:cubicBezTo>
                  <a:cubicBezTo>
                    <a:pt x="1638021" y="5030"/>
                    <a:pt x="1637022" y="3777"/>
                    <a:pt x="1636023" y="2525"/>
                  </a:cubicBezTo>
                  <a:cubicBezTo>
                    <a:pt x="1634025" y="-1268"/>
                    <a:pt x="1630029" y="2"/>
                    <a:pt x="1628032" y="1272"/>
                  </a:cubicBezTo>
                  <a:cubicBezTo>
                    <a:pt x="1625035" y="3777"/>
                    <a:pt x="1624036" y="7535"/>
                    <a:pt x="1622038" y="11293"/>
                  </a:cubicBezTo>
                  <a:cubicBezTo>
                    <a:pt x="1617044" y="12546"/>
                    <a:pt x="1610052" y="13799"/>
                    <a:pt x="1605057" y="17557"/>
                  </a:cubicBezTo>
                  <a:cubicBezTo>
                    <a:pt x="1601062" y="20062"/>
                    <a:pt x="1599064" y="21314"/>
                    <a:pt x="1596067" y="18809"/>
                  </a:cubicBezTo>
                  <a:lnTo>
                    <a:pt x="1595068" y="20062"/>
                  </a:lnTo>
                  <a:cubicBezTo>
                    <a:pt x="1597066" y="22567"/>
                    <a:pt x="1598065" y="26325"/>
                    <a:pt x="1600063" y="28830"/>
                  </a:cubicBezTo>
                  <a:cubicBezTo>
                    <a:pt x="1597066" y="30083"/>
                    <a:pt x="1593071" y="32588"/>
                    <a:pt x="1591073" y="31336"/>
                  </a:cubicBezTo>
                  <a:cubicBezTo>
                    <a:pt x="1586078" y="30083"/>
                    <a:pt x="1584081" y="32588"/>
                    <a:pt x="1580085" y="35094"/>
                  </a:cubicBezTo>
                  <a:cubicBezTo>
                    <a:pt x="1576090" y="38852"/>
                    <a:pt x="1571095" y="41357"/>
                    <a:pt x="1567099" y="43862"/>
                  </a:cubicBezTo>
                  <a:cubicBezTo>
                    <a:pt x="1566101" y="43862"/>
                    <a:pt x="1565102" y="43862"/>
                    <a:pt x="1564103" y="42610"/>
                  </a:cubicBezTo>
                  <a:cubicBezTo>
                    <a:pt x="1563104" y="42610"/>
                    <a:pt x="1562105" y="41357"/>
                    <a:pt x="1562105" y="41357"/>
                  </a:cubicBezTo>
                  <a:cubicBezTo>
                    <a:pt x="1557111" y="43862"/>
                    <a:pt x="1552116" y="46368"/>
                    <a:pt x="1547122" y="43862"/>
                  </a:cubicBezTo>
                  <a:cubicBezTo>
                    <a:pt x="1546123" y="43862"/>
                    <a:pt x="1546123" y="45115"/>
                    <a:pt x="1545124" y="45115"/>
                  </a:cubicBezTo>
                  <a:cubicBezTo>
                    <a:pt x="1539131" y="47620"/>
                    <a:pt x="1535135" y="56389"/>
                    <a:pt x="1527144" y="56389"/>
                  </a:cubicBezTo>
                  <a:cubicBezTo>
                    <a:pt x="1521151" y="56389"/>
                    <a:pt x="1515157" y="62652"/>
                    <a:pt x="1509164" y="62652"/>
                  </a:cubicBezTo>
                  <a:cubicBezTo>
                    <a:pt x="1502172" y="63905"/>
                    <a:pt x="1496179" y="66410"/>
                    <a:pt x="1490185" y="70168"/>
                  </a:cubicBezTo>
                  <a:cubicBezTo>
                    <a:pt x="1488187" y="71421"/>
                    <a:pt x="1486190" y="71421"/>
                    <a:pt x="1485191" y="71421"/>
                  </a:cubicBezTo>
                  <a:cubicBezTo>
                    <a:pt x="1480196" y="68915"/>
                    <a:pt x="1477200" y="72673"/>
                    <a:pt x="1475202" y="76431"/>
                  </a:cubicBezTo>
                  <a:cubicBezTo>
                    <a:pt x="1470207" y="85200"/>
                    <a:pt x="1462216" y="87705"/>
                    <a:pt x="1455224" y="90211"/>
                  </a:cubicBezTo>
                  <a:cubicBezTo>
                    <a:pt x="1446234" y="92716"/>
                    <a:pt x="1437244" y="93969"/>
                    <a:pt x="1428254" y="95221"/>
                  </a:cubicBezTo>
                  <a:cubicBezTo>
                    <a:pt x="1427255" y="95221"/>
                    <a:pt x="1426256" y="98979"/>
                    <a:pt x="1424259" y="100232"/>
                  </a:cubicBezTo>
                  <a:cubicBezTo>
                    <a:pt x="1423260" y="100232"/>
                    <a:pt x="1422261" y="98979"/>
                    <a:pt x="1422261" y="98979"/>
                  </a:cubicBezTo>
                  <a:cubicBezTo>
                    <a:pt x="1417266" y="106495"/>
                    <a:pt x="1414270" y="117769"/>
                    <a:pt x="1404281" y="116516"/>
                  </a:cubicBezTo>
                  <a:lnTo>
                    <a:pt x="1403282" y="116516"/>
                  </a:lnTo>
                  <a:cubicBezTo>
                    <a:pt x="1395291" y="122780"/>
                    <a:pt x="1387300" y="120274"/>
                    <a:pt x="1380308" y="117769"/>
                  </a:cubicBezTo>
                  <a:cubicBezTo>
                    <a:pt x="1378310" y="117769"/>
                    <a:pt x="1375313" y="115264"/>
                    <a:pt x="1374314" y="112758"/>
                  </a:cubicBezTo>
                  <a:cubicBezTo>
                    <a:pt x="1371318" y="105242"/>
                    <a:pt x="1363327" y="102737"/>
                    <a:pt x="1357333" y="105242"/>
                  </a:cubicBezTo>
                  <a:cubicBezTo>
                    <a:pt x="1352339" y="107748"/>
                    <a:pt x="1347344" y="109000"/>
                    <a:pt x="1342350" y="111506"/>
                  </a:cubicBezTo>
                  <a:cubicBezTo>
                    <a:pt x="1334359" y="114011"/>
                    <a:pt x="1327367" y="115264"/>
                    <a:pt x="1319376" y="110253"/>
                  </a:cubicBezTo>
                  <a:cubicBezTo>
                    <a:pt x="1311384" y="105242"/>
                    <a:pt x="1305391" y="109000"/>
                    <a:pt x="1301396" y="120274"/>
                  </a:cubicBezTo>
                  <a:cubicBezTo>
                    <a:pt x="1298399" y="127790"/>
                    <a:pt x="1290408" y="129043"/>
                    <a:pt x="1285413" y="122780"/>
                  </a:cubicBezTo>
                  <a:cubicBezTo>
                    <a:pt x="1282417" y="119022"/>
                    <a:pt x="1280419" y="120274"/>
                    <a:pt x="1277422" y="122780"/>
                  </a:cubicBezTo>
                  <a:lnTo>
                    <a:pt x="1271429" y="130296"/>
                  </a:lnTo>
                  <a:cubicBezTo>
                    <a:pt x="1270430" y="131548"/>
                    <a:pt x="1268432" y="131548"/>
                    <a:pt x="1267433" y="131548"/>
                  </a:cubicBezTo>
                  <a:lnTo>
                    <a:pt x="1261440" y="131548"/>
                  </a:lnTo>
                  <a:cubicBezTo>
                    <a:pt x="1257444" y="131548"/>
                    <a:pt x="1253449" y="130296"/>
                    <a:pt x="1249453" y="129043"/>
                  </a:cubicBezTo>
                  <a:cubicBezTo>
                    <a:pt x="1244459" y="127790"/>
                    <a:pt x="1240463" y="124032"/>
                    <a:pt x="1235469" y="122780"/>
                  </a:cubicBezTo>
                  <a:cubicBezTo>
                    <a:pt x="1227478" y="121527"/>
                    <a:pt x="1225480" y="112758"/>
                    <a:pt x="1222483" y="106495"/>
                  </a:cubicBezTo>
                  <a:cubicBezTo>
                    <a:pt x="1220486" y="102737"/>
                    <a:pt x="1216490" y="97727"/>
                    <a:pt x="1212494" y="98979"/>
                  </a:cubicBezTo>
                  <a:cubicBezTo>
                    <a:pt x="1208499" y="101484"/>
                    <a:pt x="1204503" y="98979"/>
                    <a:pt x="1201507" y="97727"/>
                  </a:cubicBezTo>
                  <a:cubicBezTo>
                    <a:pt x="1200508" y="97727"/>
                    <a:pt x="1198510" y="96474"/>
                    <a:pt x="1197511" y="96474"/>
                  </a:cubicBezTo>
                  <a:cubicBezTo>
                    <a:pt x="1190519" y="93969"/>
                    <a:pt x="1185524" y="98979"/>
                    <a:pt x="1180530" y="105242"/>
                  </a:cubicBezTo>
                  <a:lnTo>
                    <a:pt x="1176535" y="110253"/>
                  </a:lnTo>
                  <a:cubicBezTo>
                    <a:pt x="1175536" y="111506"/>
                    <a:pt x="1175536" y="114011"/>
                    <a:pt x="1174537" y="115264"/>
                  </a:cubicBezTo>
                  <a:cubicBezTo>
                    <a:pt x="1168543" y="121527"/>
                    <a:pt x="1162550" y="119022"/>
                    <a:pt x="1155558" y="115264"/>
                  </a:cubicBezTo>
                  <a:cubicBezTo>
                    <a:pt x="1149565" y="111506"/>
                    <a:pt x="1142572" y="115264"/>
                    <a:pt x="1140575" y="122780"/>
                  </a:cubicBezTo>
                  <a:cubicBezTo>
                    <a:pt x="1139576" y="127790"/>
                    <a:pt x="1138577" y="131548"/>
                    <a:pt x="1133582" y="134054"/>
                  </a:cubicBezTo>
                  <a:cubicBezTo>
                    <a:pt x="1128588" y="137812"/>
                    <a:pt x="1122595" y="140317"/>
                    <a:pt x="1121596" y="149085"/>
                  </a:cubicBezTo>
                  <a:cubicBezTo>
                    <a:pt x="1121596" y="150338"/>
                    <a:pt x="1120597" y="151591"/>
                    <a:pt x="1119598" y="151591"/>
                  </a:cubicBezTo>
                  <a:cubicBezTo>
                    <a:pt x="1116601" y="152843"/>
                    <a:pt x="1114603" y="154096"/>
                    <a:pt x="1111607" y="155349"/>
                  </a:cubicBezTo>
                  <a:lnTo>
                    <a:pt x="1102617" y="155349"/>
                  </a:lnTo>
                  <a:cubicBezTo>
                    <a:pt x="1096624" y="154096"/>
                    <a:pt x="1090630" y="151591"/>
                    <a:pt x="1084637" y="150338"/>
                  </a:cubicBezTo>
                  <a:cubicBezTo>
                    <a:pt x="1077645" y="149085"/>
                    <a:pt x="1071651" y="154096"/>
                    <a:pt x="1064659" y="155349"/>
                  </a:cubicBezTo>
                  <a:lnTo>
                    <a:pt x="1063660" y="156601"/>
                  </a:lnTo>
                  <a:cubicBezTo>
                    <a:pt x="1061662" y="160359"/>
                    <a:pt x="1058666" y="159107"/>
                    <a:pt x="1056668" y="156601"/>
                  </a:cubicBezTo>
                  <a:cubicBezTo>
                    <a:pt x="1052673" y="151591"/>
                    <a:pt x="1045680" y="150338"/>
                    <a:pt x="1040686" y="152843"/>
                  </a:cubicBezTo>
                  <a:cubicBezTo>
                    <a:pt x="1034693" y="156601"/>
                    <a:pt x="1028699" y="159107"/>
                    <a:pt x="1022706" y="161612"/>
                  </a:cubicBezTo>
                  <a:cubicBezTo>
                    <a:pt x="1020708" y="161612"/>
                    <a:pt x="1018710" y="160359"/>
                    <a:pt x="1017711" y="160359"/>
                  </a:cubicBezTo>
                  <a:cubicBezTo>
                    <a:pt x="1015714" y="160359"/>
                    <a:pt x="1012717" y="159107"/>
                    <a:pt x="1011718" y="160359"/>
                  </a:cubicBezTo>
                  <a:cubicBezTo>
                    <a:pt x="1003727" y="167875"/>
                    <a:pt x="995736" y="165370"/>
                    <a:pt x="988744" y="160359"/>
                  </a:cubicBezTo>
                  <a:cubicBezTo>
                    <a:pt x="984748" y="157854"/>
                    <a:pt x="978755" y="155349"/>
                    <a:pt x="976757" y="147833"/>
                  </a:cubicBezTo>
                  <a:cubicBezTo>
                    <a:pt x="975758" y="142822"/>
                    <a:pt x="971763" y="137812"/>
                    <a:pt x="968766" y="134054"/>
                  </a:cubicBezTo>
                  <a:cubicBezTo>
                    <a:pt x="963771" y="127790"/>
                    <a:pt x="958777" y="119022"/>
                    <a:pt x="949787" y="119022"/>
                  </a:cubicBezTo>
                  <a:cubicBezTo>
                    <a:pt x="947789" y="119022"/>
                    <a:pt x="945791" y="114011"/>
                    <a:pt x="944793" y="115264"/>
                  </a:cubicBezTo>
                  <a:cubicBezTo>
                    <a:pt x="940797" y="116516"/>
                    <a:pt x="940797" y="114011"/>
                    <a:pt x="938799" y="111506"/>
                  </a:cubicBezTo>
                  <a:cubicBezTo>
                    <a:pt x="936802" y="109000"/>
                    <a:pt x="933805" y="106495"/>
                    <a:pt x="931807" y="102737"/>
                  </a:cubicBezTo>
                  <a:cubicBezTo>
                    <a:pt x="928810" y="97727"/>
                    <a:pt x="925814" y="91463"/>
                    <a:pt x="922817" y="86453"/>
                  </a:cubicBezTo>
                  <a:cubicBezTo>
                    <a:pt x="919820" y="81442"/>
                    <a:pt x="917823" y="75179"/>
                    <a:pt x="914826" y="70168"/>
                  </a:cubicBezTo>
                  <a:cubicBezTo>
                    <a:pt x="913827" y="68915"/>
                    <a:pt x="910830" y="67663"/>
                    <a:pt x="909832" y="68915"/>
                  </a:cubicBezTo>
                  <a:lnTo>
                    <a:pt x="897845" y="76431"/>
                  </a:lnTo>
                  <a:cubicBezTo>
                    <a:pt x="895847" y="77684"/>
                    <a:pt x="894848" y="80189"/>
                    <a:pt x="893849" y="82695"/>
                  </a:cubicBezTo>
                  <a:lnTo>
                    <a:pt x="892851" y="81442"/>
                  </a:lnTo>
                  <a:cubicBezTo>
                    <a:pt x="893849" y="77684"/>
                    <a:pt x="894848" y="73926"/>
                    <a:pt x="895847" y="72673"/>
                  </a:cubicBezTo>
                  <a:lnTo>
                    <a:pt x="883860" y="68915"/>
                  </a:lnTo>
                  <a:cubicBezTo>
                    <a:pt x="880864" y="67663"/>
                    <a:pt x="875869" y="67663"/>
                    <a:pt x="873872" y="67663"/>
                  </a:cubicBezTo>
                  <a:lnTo>
                    <a:pt x="857889" y="67663"/>
                  </a:lnTo>
                  <a:cubicBezTo>
                    <a:pt x="851896" y="67663"/>
                    <a:pt x="846902" y="66410"/>
                    <a:pt x="840908" y="67663"/>
                  </a:cubicBezTo>
                  <a:cubicBezTo>
                    <a:pt x="836913" y="68915"/>
                    <a:pt x="833916" y="66410"/>
                    <a:pt x="830919" y="63905"/>
                  </a:cubicBezTo>
                  <a:cubicBezTo>
                    <a:pt x="822928" y="56389"/>
                    <a:pt x="814937" y="47620"/>
                    <a:pt x="803949" y="51378"/>
                  </a:cubicBezTo>
                  <a:cubicBezTo>
                    <a:pt x="802951" y="51378"/>
                    <a:pt x="800953" y="50126"/>
                    <a:pt x="799954" y="48873"/>
                  </a:cubicBezTo>
                  <a:cubicBezTo>
                    <a:pt x="796957" y="47620"/>
                    <a:pt x="794959" y="45115"/>
                    <a:pt x="790964" y="42610"/>
                  </a:cubicBezTo>
                  <a:cubicBezTo>
                    <a:pt x="790964" y="46368"/>
                    <a:pt x="790964" y="47620"/>
                    <a:pt x="791963" y="50126"/>
                  </a:cubicBezTo>
                  <a:cubicBezTo>
                    <a:pt x="789965" y="52631"/>
                    <a:pt x="788966" y="51378"/>
                    <a:pt x="787967" y="50126"/>
                  </a:cubicBezTo>
                  <a:cubicBezTo>
                    <a:pt x="786968" y="51378"/>
                    <a:pt x="785969" y="53884"/>
                    <a:pt x="784971" y="53884"/>
                  </a:cubicBezTo>
                  <a:cubicBezTo>
                    <a:pt x="779976" y="56389"/>
                    <a:pt x="774982" y="57642"/>
                    <a:pt x="769987" y="60147"/>
                  </a:cubicBezTo>
                  <a:cubicBezTo>
                    <a:pt x="767990" y="61400"/>
                    <a:pt x="765992" y="62652"/>
                    <a:pt x="764993" y="63905"/>
                  </a:cubicBezTo>
                  <a:cubicBezTo>
                    <a:pt x="760997" y="67663"/>
                    <a:pt x="758001" y="73926"/>
                    <a:pt x="751008" y="72673"/>
                  </a:cubicBezTo>
                  <a:cubicBezTo>
                    <a:pt x="750010" y="72673"/>
                    <a:pt x="748012" y="75179"/>
                    <a:pt x="746014" y="75179"/>
                  </a:cubicBezTo>
                  <a:cubicBezTo>
                    <a:pt x="744016" y="76431"/>
                    <a:pt x="741020" y="76431"/>
                    <a:pt x="739022" y="77684"/>
                  </a:cubicBezTo>
                  <a:lnTo>
                    <a:pt x="737024" y="77684"/>
                  </a:lnTo>
                  <a:cubicBezTo>
                    <a:pt x="731031" y="80189"/>
                    <a:pt x="726036" y="82695"/>
                    <a:pt x="720043" y="83947"/>
                  </a:cubicBezTo>
                  <a:lnTo>
                    <a:pt x="716047" y="83947"/>
                  </a:lnTo>
                  <a:cubicBezTo>
                    <a:pt x="711053" y="83947"/>
                    <a:pt x="707057" y="82695"/>
                    <a:pt x="702063" y="82695"/>
                  </a:cubicBezTo>
                  <a:cubicBezTo>
                    <a:pt x="697069" y="82695"/>
                    <a:pt x="692074" y="85200"/>
                    <a:pt x="687080" y="85200"/>
                  </a:cubicBezTo>
                  <a:cubicBezTo>
                    <a:pt x="681086" y="85200"/>
                    <a:pt x="674094" y="85200"/>
                    <a:pt x="669100" y="80189"/>
                  </a:cubicBezTo>
                  <a:cubicBezTo>
                    <a:pt x="668101" y="78937"/>
                    <a:pt x="665104" y="78937"/>
                    <a:pt x="663106" y="80189"/>
                  </a:cubicBezTo>
                  <a:cubicBezTo>
                    <a:pt x="656114" y="81442"/>
                    <a:pt x="649122" y="82695"/>
                    <a:pt x="643129" y="85200"/>
                  </a:cubicBezTo>
                  <a:cubicBezTo>
                    <a:pt x="637135" y="87705"/>
                    <a:pt x="634139" y="85200"/>
                    <a:pt x="632141" y="78937"/>
                  </a:cubicBezTo>
                  <a:cubicBezTo>
                    <a:pt x="631142" y="76431"/>
                    <a:pt x="629144" y="73926"/>
                    <a:pt x="627146" y="71421"/>
                  </a:cubicBezTo>
                  <a:cubicBezTo>
                    <a:pt x="624150" y="68915"/>
                    <a:pt x="621153" y="65157"/>
                    <a:pt x="618156" y="65157"/>
                  </a:cubicBezTo>
                  <a:cubicBezTo>
                    <a:pt x="611164" y="65157"/>
                    <a:pt x="607169" y="60147"/>
                    <a:pt x="602174" y="56389"/>
                  </a:cubicBezTo>
                  <a:cubicBezTo>
                    <a:pt x="594183" y="50126"/>
                    <a:pt x="587191" y="42610"/>
                    <a:pt x="577202" y="43862"/>
                  </a:cubicBezTo>
                  <a:lnTo>
                    <a:pt x="577202" y="37599"/>
                  </a:lnTo>
                  <a:cubicBezTo>
                    <a:pt x="579200" y="37599"/>
                    <a:pt x="581198" y="37599"/>
                    <a:pt x="583195" y="36346"/>
                  </a:cubicBezTo>
                  <a:cubicBezTo>
                    <a:pt x="580199" y="33841"/>
                    <a:pt x="580199" y="30083"/>
                    <a:pt x="578201" y="27578"/>
                  </a:cubicBezTo>
                  <a:cubicBezTo>
                    <a:pt x="574205" y="23820"/>
                    <a:pt x="570210" y="22567"/>
                    <a:pt x="566214" y="20062"/>
                  </a:cubicBezTo>
                  <a:cubicBezTo>
                    <a:pt x="563218" y="18809"/>
                    <a:pt x="559222" y="18809"/>
                    <a:pt x="561220" y="25072"/>
                  </a:cubicBezTo>
                  <a:cubicBezTo>
                    <a:pt x="556225" y="26325"/>
                    <a:pt x="552230" y="26325"/>
                    <a:pt x="550232" y="28830"/>
                  </a:cubicBezTo>
                  <a:cubicBezTo>
                    <a:pt x="546237" y="32588"/>
                    <a:pt x="542241" y="30083"/>
                    <a:pt x="539244" y="27578"/>
                  </a:cubicBezTo>
                  <a:cubicBezTo>
                    <a:pt x="537247" y="26325"/>
                    <a:pt x="535249" y="25072"/>
                    <a:pt x="533251" y="26325"/>
                  </a:cubicBezTo>
                  <a:cubicBezTo>
                    <a:pt x="521264" y="33841"/>
                    <a:pt x="509278" y="30083"/>
                    <a:pt x="497291" y="30083"/>
                  </a:cubicBezTo>
                  <a:cubicBezTo>
                    <a:pt x="495293" y="30083"/>
                    <a:pt x="493295" y="28830"/>
                    <a:pt x="490299" y="28830"/>
                  </a:cubicBezTo>
                  <a:cubicBezTo>
                    <a:pt x="486303" y="27578"/>
                    <a:pt x="483307" y="25072"/>
                    <a:pt x="479311" y="23820"/>
                  </a:cubicBezTo>
                  <a:cubicBezTo>
                    <a:pt x="475315" y="22567"/>
                    <a:pt x="470321" y="21314"/>
                    <a:pt x="466326" y="20062"/>
                  </a:cubicBezTo>
                  <a:lnTo>
                    <a:pt x="463329" y="20062"/>
                  </a:lnTo>
                  <a:cubicBezTo>
                    <a:pt x="456337" y="20062"/>
                    <a:pt x="449344" y="21314"/>
                    <a:pt x="443351" y="21314"/>
                  </a:cubicBezTo>
                  <a:cubicBezTo>
                    <a:pt x="438357" y="21314"/>
                    <a:pt x="433362" y="18809"/>
                    <a:pt x="427369" y="17557"/>
                  </a:cubicBezTo>
                  <a:cubicBezTo>
                    <a:pt x="426370" y="7535"/>
                    <a:pt x="418379" y="10041"/>
                    <a:pt x="413384" y="5030"/>
                  </a:cubicBezTo>
                  <a:cubicBezTo>
                    <a:pt x="412386" y="3777"/>
                    <a:pt x="410388" y="5030"/>
                    <a:pt x="409389" y="5030"/>
                  </a:cubicBezTo>
                  <a:cubicBezTo>
                    <a:pt x="403396" y="3777"/>
                    <a:pt x="399400" y="7535"/>
                    <a:pt x="397402" y="13799"/>
                  </a:cubicBezTo>
                  <a:cubicBezTo>
                    <a:pt x="394406" y="20062"/>
                    <a:pt x="386415" y="22567"/>
                    <a:pt x="389411" y="32588"/>
                  </a:cubicBezTo>
                  <a:cubicBezTo>
                    <a:pt x="390410" y="33841"/>
                    <a:pt x="392408" y="35094"/>
                    <a:pt x="393407" y="37599"/>
                  </a:cubicBezTo>
                  <a:cubicBezTo>
                    <a:pt x="393407" y="41357"/>
                    <a:pt x="392408" y="43862"/>
                    <a:pt x="389411" y="42610"/>
                  </a:cubicBezTo>
                  <a:cubicBezTo>
                    <a:pt x="388412" y="42610"/>
                    <a:pt x="387413" y="45115"/>
                    <a:pt x="386415" y="46368"/>
                  </a:cubicBezTo>
                  <a:cubicBezTo>
                    <a:pt x="385416" y="47620"/>
                    <a:pt x="385416" y="50126"/>
                    <a:pt x="384417" y="50126"/>
                  </a:cubicBezTo>
                  <a:cubicBezTo>
                    <a:pt x="378423" y="52631"/>
                    <a:pt x="374428" y="58894"/>
                    <a:pt x="367436" y="57642"/>
                  </a:cubicBezTo>
                  <a:lnTo>
                    <a:pt x="365438" y="57642"/>
                  </a:lnTo>
                  <a:cubicBezTo>
                    <a:pt x="359445" y="63905"/>
                    <a:pt x="353451" y="62652"/>
                    <a:pt x="346459" y="61400"/>
                  </a:cubicBezTo>
                  <a:cubicBezTo>
                    <a:pt x="343462" y="60147"/>
                    <a:pt x="339467" y="61400"/>
                    <a:pt x="335471" y="61400"/>
                  </a:cubicBezTo>
                  <a:cubicBezTo>
                    <a:pt x="332475" y="61400"/>
                    <a:pt x="329478" y="61400"/>
                    <a:pt x="326481" y="58894"/>
                  </a:cubicBezTo>
                  <a:cubicBezTo>
                    <a:pt x="322486" y="56389"/>
                    <a:pt x="318490" y="52631"/>
                    <a:pt x="314495" y="50126"/>
                  </a:cubicBezTo>
                  <a:cubicBezTo>
                    <a:pt x="310499" y="47620"/>
                    <a:pt x="305505" y="47620"/>
                    <a:pt x="305505" y="38852"/>
                  </a:cubicBezTo>
                  <a:cubicBezTo>
                    <a:pt x="305505" y="37599"/>
                    <a:pt x="303507" y="36346"/>
                    <a:pt x="303507" y="35094"/>
                  </a:cubicBezTo>
                  <a:cubicBezTo>
                    <a:pt x="296515" y="42610"/>
                    <a:pt x="290521" y="48873"/>
                    <a:pt x="284528" y="55136"/>
                  </a:cubicBezTo>
                  <a:cubicBezTo>
                    <a:pt x="281531" y="58894"/>
                    <a:pt x="277536" y="63905"/>
                    <a:pt x="279534" y="70168"/>
                  </a:cubicBezTo>
                  <a:cubicBezTo>
                    <a:pt x="279534" y="71421"/>
                    <a:pt x="278535" y="72673"/>
                    <a:pt x="278535" y="73926"/>
                  </a:cubicBezTo>
                  <a:cubicBezTo>
                    <a:pt x="277536" y="76431"/>
                    <a:pt x="276537" y="78937"/>
                    <a:pt x="274539" y="80189"/>
                  </a:cubicBezTo>
                  <a:cubicBezTo>
                    <a:pt x="272541" y="83947"/>
                    <a:pt x="270544" y="87705"/>
                    <a:pt x="268546" y="92716"/>
                  </a:cubicBezTo>
                  <a:lnTo>
                    <a:pt x="262552" y="100232"/>
                  </a:lnTo>
                  <a:cubicBezTo>
                    <a:pt x="260555" y="103990"/>
                    <a:pt x="258557" y="107748"/>
                    <a:pt x="255560" y="110253"/>
                  </a:cubicBezTo>
                  <a:cubicBezTo>
                    <a:pt x="248568" y="117769"/>
                    <a:pt x="241576" y="125285"/>
                    <a:pt x="233585" y="132801"/>
                  </a:cubicBezTo>
                  <a:cubicBezTo>
                    <a:pt x="229589" y="137812"/>
                    <a:pt x="224595" y="141569"/>
                    <a:pt x="220599" y="146580"/>
                  </a:cubicBezTo>
                  <a:cubicBezTo>
                    <a:pt x="213607" y="154096"/>
                    <a:pt x="205616" y="160359"/>
                    <a:pt x="201620" y="171633"/>
                  </a:cubicBezTo>
                  <a:cubicBezTo>
                    <a:pt x="201620" y="172886"/>
                    <a:pt x="199623" y="174139"/>
                    <a:pt x="198624" y="175391"/>
                  </a:cubicBezTo>
                  <a:cubicBezTo>
                    <a:pt x="193629" y="180402"/>
                    <a:pt x="185638" y="180402"/>
                    <a:pt x="185638" y="190423"/>
                  </a:cubicBezTo>
                  <a:cubicBezTo>
                    <a:pt x="177647" y="190423"/>
                    <a:pt x="173651" y="197939"/>
                    <a:pt x="169656" y="204202"/>
                  </a:cubicBezTo>
                  <a:cubicBezTo>
                    <a:pt x="166659" y="209213"/>
                    <a:pt x="163663" y="215476"/>
                    <a:pt x="159667" y="219234"/>
                  </a:cubicBezTo>
                  <a:cubicBezTo>
                    <a:pt x="155671" y="221740"/>
                    <a:pt x="150677" y="220487"/>
                    <a:pt x="145683" y="220487"/>
                  </a:cubicBezTo>
                  <a:cubicBezTo>
                    <a:pt x="143685" y="220487"/>
                    <a:pt x="141687" y="220487"/>
                    <a:pt x="141687" y="221740"/>
                  </a:cubicBezTo>
                  <a:cubicBezTo>
                    <a:pt x="137692" y="226750"/>
                    <a:pt x="132697" y="230508"/>
                    <a:pt x="129700" y="236771"/>
                  </a:cubicBezTo>
                  <a:cubicBezTo>
                    <a:pt x="126704" y="243035"/>
                    <a:pt x="123707" y="246793"/>
                    <a:pt x="118713" y="248045"/>
                  </a:cubicBezTo>
                  <a:cubicBezTo>
                    <a:pt x="113718" y="249298"/>
                    <a:pt x="108724" y="255561"/>
                    <a:pt x="101732" y="251803"/>
                  </a:cubicBezTo>
                  <a:cubicBezTo>
                    <a:pt x="95738" y="249298"/>
                    <a:pt x="88746" y="251803"/>
                    <a:pt x="84750" y="246793"/>
                  </a:cubicBezTo>
                  <a:cubicBezTo>
                    <a:pt x="76759" y="248045"/>
                    <a:pt x="70766" y="250551"/>
                    <a:pt x="63774" y="251803"/>
                  </a:cubicBezTo>
                  <a:cubicBezTo>
                    <a:pt x="55783" y="254309"/>
                    <a:pt x="46793" y="253056"/>
                    <a:pt x="39801" y="260572"/>
                  </a:cubicBezTo>
                  <a:cubicBezTo>
                    <a:pt x="33807" y="266835"/>
                    <a:pt x="28813" y="273098"/>
                    <a:pt x="19823" y="271846"/>
                  </a:cubicBezTo>
                  <a:cubicBezTo>
                    <a:pt x="20822" y="279362"/>
                    <a:pt x="21821" y="285625"/>
                    <a:pt x="22819" y="293141"/>
                  </a:cubicBezTo>
                  <a:cubicBezTo>
                    <a:pt x="24817" y="313183"/>
                    <a:pt x="26815" y="333226"/>
                    <a:pt x="27814" y="353268"/>
                  </a:cubicBezTo>
                  <a:cubicBezTo>
                    <a:pt x="30811" y="378322"/>
                    <a:pt x="31809" y="402122"/>
                    <a:pt x="29812" y="425922"/>
                  </a:cubicBezTo>
                  <a:cubicBezTo>
                    <a:pt x="27814" y="459744"/>
                    <a:pt x="18824" y="1617198"/>
                    <a:pt x="9834" y="1648515"/>
                  </a:cubicBezTo>
                  <a:lnTo>
                    <a:pt x="844" y="1674821"/>
                  </a:lnTo>
                  <a:cubicBezTo>
                    <a:pt x="-1696" y="1681084"/>
                    <a:pt x="1843" y="1684842"/>
                    <a:pt x="6837" y="1686095"/>
                  </a:cubicBezTo>
                  <a:cubicBezTo>
                    <a:pt x="12831" y="1687347"/>
                    <a:pt x="14828" y="1692358"/>
                    <a:pt x="16826" y="1698621"/>
                  </a:cubicBezTo>
                  <a:cubicBezTo>
                    <a:pt x="18824" y="1708642"/>
                    <a:pt x="15827" y="1718664"/>
                    <a:pt x="19823" y="1728685"/>
                  </a:cubicBezTo>
                  <a:cubicBezTo>
                    <a:pt x="21821" y="1733696"/>
                    <a:pt x="19823" y="1742464"/>
                    <a:pt x="18824" y="1749980"/>
                  </a:cubicBezTo>
                  <a:cubicBezTo>
                    <a:pt x="17825" y="1760001"/>
                    <a:pt x="19823" y="1770023"/>
                    <a:pt x="22819" y="1778791"/>
                  </a:cubicBezTo>
                  <a:cubicBezTo>
                    <a:pt x="29812" y="1793823"/>
                    <a:pt x="30811" y="1811360"/>
                    <a:pt x="30811" y="1827645"/>
                  </a:cubicBezTo>
                  <a:cubicBezTo>
                    <a:pt x="30811" y="1831403"/>
                    <a:pt x="31809" y="1835161"/>
                    <a:pt x="32808" y="1837666"/>
                  </a:cubicBezTo>
                  <a:cubicBezTo>
                    <a:pt x="34806" y="1840171"/>
                    <a:pt x="38802" y="1842677"/>
                    <a:pt x="42797" y="1843929"/>
                  </a:cubicBezTo>
                  <a:lnTo>
                    <a:pt x="66771" y="1858961"/>
                  </a:lnTo>
                  <a:cubicBezTo>
                    <a:pt x="77758" y="1866477"/>
                    <a:pt x="86748" y="1865225"/>
                    <a:pt x="96737" y="1856456"/>
                  </a:cubicBezTo>
                  <a:cubicBezTo>
                    <a:pt x="97736" y="1855203"/>
                    <a:pt x="100733" y="1853950"/>
                    <a:pt x="101732" y="1853950"/>
                  </a:cubicBezTo>
                  <a:cubicBezTo>
                    <a:pt x="108724" y="1855203"/>
                    <a:pt x="115716" y="1855203"/>
                    <a:pt x="121709" y="1862719"/>
                  </a:cubicBezTo>
                  <a:cubicBezTo>
                    <a:pt x="128702" y="1870235"/>
                    <a:pt x="138690" y="1875246"/>
                    <a:pt x="146682" y="1881509"/>
                  </a:cubicBezTo>
                  <a:cubicBezTo>
                    <a:pt x="151676" y="1885267"/>
                    <a:pt x="157669" y="1890278"/>
                    <a:pt x="160666" y="1895288"/>
                  </a:cubicBezTo>
                  <a:cubicBezTo>
                    <a:pt x="162664" y="1897793"/>
                    <a:pt x="164661" y="1900299"/>
                    <a:pt x="166659" y="1901551"/>
                  </a:cubicBezTo>
                  <a:cubicBezTo>
                    <a:pt x="177647" y="1906562"/>
                    <a:pt x="183640" y="1919089"/>
                    <a:pt x="190633" y="1929110"/>
                  </a:cubicBezTo>
                  <a:cubicBezTo>
                    <a:pt x="196626" y="1937879"/>
                    <a:pt x="204617" y="1942889"/>
                    <a:pt x="213607" y="1944142"/>
                  </a:cubicBezTo>
                  <a:cubicBezTo>
                    <a:pt x="223596" y="1946647"/>
                    <a:pt x="233585" y="1947900"/>
                    <a:pt x="243574" y="1950405"/>
                  </a:cubicBezTo>
                  <a:cubicBezTo>
                    <a:pt x="247569" y="1951658"/>
                    <a:pt x="252564" y="1952910"/>
                    <a:pt x="256559" y="1955416"/>
                  </a:cubicBezTo>
                  <a:cubicBezTo>
                    <a:pt x="261554" y="1957921"/>
                    <a:pt x="266548" y="1957921"/>
                    <a:pt x="270544" y="1961679"/>
                  </a:cubicBezTo>
                  <a:cubicBezTo>
                    <a:pt x="276537" y="1967942"/>
                    <a:pt x="282530" y="1971700"/>
                    <a:pt x="290521" y="1969195"/>
                  </a:cubicBezTo>
                  <a:cubicBezTo>
                    <a:pt x="293518" y="1967942"/>
                    <a:pt x="297514" y="1970448"/>
                    <a:pt x="300510" y="1971700"/>
                  </a:cubicBezTo>
                  <a:cubicBezTo>
                    <a:pt x="301509" y="1971700"/>
                    <a:pt x="302508" y="1972953"/>
                    <a:pt x="303507" y="1972953"/>
                  </a:cubicBezTo>
                  <a:cubicBezTo>
                    <a:pt x="314495" y="1974205"/>
                    <a:pt x="324483" y="1971700"/>
                    <a:pt x="334472" y="1969195"/>
                  </a:cubicBezTo>
                  <a:cubicBezTo>
                    <a:pt x="338468" y="1967942"/>
                    <a:pt x="342463" y="1966689"/>
                    <a:pt x="346459" y="1964184"/>
                  </a:cubicBezTo>
                  <a:cubicBezTo>
                    <a:pt x="357447" y="1957921"/>
                    <a:pt x="368435" y="1951658"/>
                    <a:pt x="378423" y="1944142"/>
                  </a:cubicBezTo>
                  <a:cubicBezTo>
                    <a:pt x="385416" y="1939131"/>
                    <a:pt x="392408" y="1934120"/>
                    <a:pt x="400399" y="1939131"/>
                  </a:cubicBezTo>
                  <a:lnTo>
                    <a:pt x="404394" y="1939131"/>
                  </a:lnTo>
                  <a:cubicBezTo>
                    <a:pt x="411387" y="1939131"/>
                    <a:pt x="418379" y="1937879"/>
                    <a:pt x="424372" y="1936626"/>
                  </a:cubicBezTo>
                  <a:cubicBezTo>
                    <a:pt x="425371" y="1936626"/>
                    <a:pt x="427369" y="1936626"/>
                    <a:pt x="427369" y="1935373"/>
                  </a:cubicBezTo>
                  <a:cubicBezTo>
                    <a:pt x="430366" y="1930363"/>
                    <a:pt x="435360" y="1930363"/>
                    <a:pt x="440354" y="1929110"/>
                  </a:cubicBezTo>
                  <a:cubicBezTo>
                    <a:pt x="448346" y="1927857"/>
                    <a:pt x="456337" y="1927857"/>
                    <a:pt x="462330" y="1921594"/>
                  </a:cubicBezTo>
                  <a:cubicBezTo>
                    <a:pt x="468323" y="1916583"/>
                    <a:pt x="474317" y="1915331"/>
                    <a:pt x="481309" y="1914078"/>
                  </a:cubicBezTo>
                  <a:cubicBezTo>
                    <a:pt x="482308" y="1914078"/>
                    <a:pt x="484305" y="1912825"/>
                    <a:pt x="485304" y="1912825"/>
                  </a:cubicBezTo>
                  <a:cubicBezTo>
                    <a:pt x="490299" y="1911573"/>
                    <a:pt x="495293" y="1907815"/>
                    <a:pt x="499289" y="1909067"/>
                  </a:cubicBezTo>
                  <a:cubicBezTo>
                    <a:pt x="508279" y="1911573"/>
                    <a:pt x="512274" y="1907815"/>
                    <a:pt x="518268" y="1897793"/>
                  </a:cubicBezTo>
                  <a:cubicBezTo>
                    <a:pt x="519267" y="1895288"/>
                    <a:pt x="522263" y="1894036"/>
                    <a:pt x="524261" y="1892783"/>
                  </a:cubicBezTo>
                  <a:cubicBezTo>
                    <a:pt x="529255" y="1891530"/>
                    <a:pt x="534250" y="1892783"/>
                    <a:pt x="539244" y="1891530"/>
                  </a:cubicBezTo>
                  <a:cubicBezTo>
                    <a:pt x="542241" y="1891530"/>
                    <a:pt x="545238" y="1887772"/>
                    <a:pt x="547235" y="1887772"/>
                  </a:cubicBezTo>
                  <a:cubicBezTo>
                    <a:pt x="555226" y="1889025"/>
                    <a:pt x="564216" y="1885267"/>
                    <a:pt x="571209" y="1891530"/>
                  </a:cubicBezTo>
                  <a:cubicBezTo>
                    <a:pt x="572208" y="1892783"/>
                    <a:pt x="574205" y="1892783"/>
                    <a:pt x="576203" y="1892783"/>
                  </a:cubicBezTo>
                  <a:cubicBezTo>
                    <a:pt x="589189" y="1894036"/>
                    <a:pt x="600176" y="1899046"/>
                    <a:pt x="609166" y="1909067"/>
                  </a:cubicBezTo>
                  <a:cubicBezTo>
                    <a:pt x="612163" y="1912825"/>
                    <a:pt x="616159" y="1915331"/>
                    <a:pt x="619155" y="1917836"/>
                  </a:cubicBezTo>
                  <a:cubicBezTo>
                    <a:pt x="622152" y="1920341"/>
                    <a:pt x="626147" y="1920341"/>
                    <a:pt x="629144" y="1921594"/>
                  </a:cubicBezTo>
                  <a:cubicBezTo>
                    <a:pt x="632141" y="1922847"/>
                    <a:pt x="634139" y="1924099"/>
                    <a:pt x="637135" y="1924099"/>
                  </a:cubicBezTo>
                  <a:cubicBezTo>
                    <a:pt x="642130" y="1924099"/>
                    <a:pt x="646125" y="1926604"/>
                    <a:pt x="649122" y="1931615"/>
                  </a:cubicBezTo>
                  <a:cubicBezTo>
                    <a:pt x="650121" y="1932868"/>
                    <a:pt x="651120" y="1934120"/>
                    <a:pt x="652119" y="1936626"/>
                  </a:cubicBezTo>
                  <a:cubicBezTo>
                    <a:pt x="651120" y="1940384"/>
                    <a:pt x="657113" y="1950405"/>
                    <a:pt x="661109" y="1950405"/>
                  </a:cubicBezTo>
                  <a:cubicBezTo>
                    <a:pt x="668101" y="1950405"/>
                    <a:pt x="675093" y="1952910"/>
                    <a:pt x="681086" y="1959174"/>
                  </a:cubicBezTo>
                  <a:cubicBezTo>
                    <a:pt x="682085" y="1960426"/>
                    <a:pt x="684083" y="1960426"/>
                    <a:pt x="686081" y="1959174"/>
                  </a:cubicBezTo>
                  <a:cubicBezTo>
                    <a:pt x="689077" y="1957921"/>
                    <a:pt x="691075" y="1957921"/>
                    <a:pt x="693073" y="1961679"/>
                  </a:cubicBezTo>
                  <a:cubicBezTo>
                    <a:pt x="694072" y="1962932"/>
                    <a:pt x="698067" y="1962932"/>
                    <a:pt x="700065" y="1962932"/>
                  </a:cubicBezTo>
                  <a:cubicBezTo>
                    <a:pt x="705060" y="1962932"/>
                    <a:pt x="711053" y="1961679"/>
                    <a:pt x="716047" y="1962932"/>
                  </a:cubicBezTo>
                  <a:cubicBezTo>
                    <a:pt x="725037" y="1964184"/>
                    <a:pt x="733028" y="1965437"/>
                    <a:pt x="742018" y="1967942"/>
                  </a:cubicBezTo>
                  <a:cubicBezTo>
                    <a:pt x="744016" y="1967942"/>
                    <a:pt x="746014" y="1969195"/>
                    <a:pt x="747013" y="1970448"/>
                  </a:cubicBezTo>
                  <a:cubicBezTo>
                    <a:pt x="749011" y="1976711"/>
                    <a:pt x="754005" y="1976711"/>
                    <a:pt x="757002" y="1977964"/>
                  </a:cubicBezTo>
                  <a:cubicBezTo>
                    <a:pt x="759998" y="1979216"/>
                    <a:pt x="763994" y="1980469"/>
                    <a:pt x="765992" y="1980469"/>
                  </a:cubicBezTo>
                  <a:cubicBezTo>
                    <a:pt x="766991" y="1979216"/>
                    <a:pt x="768988" y="1977964"/>
                    <a:pt x="770986" y="1975458"/>
                  </a:cubicBezTo>
                  <a:cubicBezTo>
                    <a:pt x="766991" y="1975458"/>
                    <a:pt x="764993" y="1976711"/>
                    <a:pt x="762995" y="1976711"/>
                  </a:cubicBezTo>
                  <a:cubicBezTo>
                    <a:pt x="766991" y="1970448"/>
                    <a:pt x="770986" y="1969195"/>
                    <a:pt x="775981" y="1972953"/>
                  </a:cubicBezTo>
                  <a:cubicBezTo>
                    <a:pt x="781974" y="1979216"/>
                    <a:pt x="786968" y="1979216"/>
                    <a:pt x="793961" y="1972953"/>
                  </a:cubicBezTo>
                  <a:lnTo>
                    <a:pt x="799954" y="1969195"/>
                  </a:lnTo>
                  <a:lnTo>
                    <a:pt x="799954" y="1962932"/>
                  </a:lnTo>
                  <a:cubicBezTo>
                    <a:pt x="802951" y="1964184"/>
                    <a:pt x="805947" y="1966689"/>
                    <a:pt x="807945" y="1966689"/>
                  </a:cubicBezTo>
                  <a:cubicBezTo>
                    <a:pt x="813938" y="1962932"/>
                    <a:pt x="819932" y="1959174"/>
                    <a:pt x="824926" y="1954163"/>
                  </a:cubicBezTo>
                  <a:cubicBezTo>
                    <a:pt x="830919" y="1949152"/>
                    <a:pt x="835914" y="1942889"/>
                    <a:pt x="840908" y="1937879"/>
                  </a:cubicBezTo>
                  <a:cubicBezTo>
                    <a:pt x="841907" y="1937879"/>
                    <a:pt x="841907" y="1936626"/>
                    <a:pt x="842906" y="1936626"/>
                  </a:cubicBezTo>
                  <a:cubicBezTo>
                    <a:pt x="849898" y="1934120"/>
                    <a:pt x="855892" y="1932868"/>
                    <a:pt x="862884" y="1930363"/>
                  </a:cubicBezTo>
                  <a:cubicBezTo>
                    <a:pt x="866879" y="1929110"/>
                    <a:pt x="869876" y="1926604"/>
                    <a:pt x="873872" y="1925352"/>
                  </a:cubicBezTo>
                  <a:cubicBezTo>
                    <a:pt x="876868" y="1924099"/>
                    <a:pt x="878866" y="1924099"/>
                    <a:pt x="881863" y="1922847"/>
                  </a:cubicBezTo>
                  <a:lnTo>
                    <a:pt x="891852" y="1922847"/>
                  </a:lnTo>
                  <a:cubicBezTo>
                    <a:pt x="893849" y="1922847"/>
                    <a:pt x="896846" y="1922847"/>
                    <a:pt x="898844" y="1921594"/>
                  </a:cubicBezTo>
                  <a:cubicBezTo>
                    <a:pt x="899843" y="1919089"/>
                    <a:pt x="901840" y="1915331"/>
                    <a:pt x="902839" y="1915331"/>
                  </a:cubicBezTo>
                  <a:cubicBezTo>
                    <a:pt x="905836" y="1915331"/>
                    <a:pt x="907834" y="1917836"/>
                    <a:pt x="910830" y="1919089"/>
                  </a:cubicBezTo>
                  <a:cubicBezTo>
                    <a:pt x="911829" y="1919089"/>
                    <a:pt x="911829" y="1920341"/>
                    <a:pt x="911829" y="1921594"/>
                  </a:cubicBezTo>
                  <a:cubicBezTo>
                    <a:pt x="915825" y="1926604"/>
                    <a:pt x="918822" y="1932868"/>
                    <a:pt x="922817" y="1937879"/>
                  </a:cubicBezTo>
                  <a:cubicBezTo>
                    <a:pt x="927812" y="1944142"/>
                    <a:pt x="932806" y="1944142"/>
                    <a:pt x="935803" y="1940384"/>
                  </a:cubicBezTo>
                  <a:cubicBezTo>
                    <a:pt x="940797" y="1935373"/>
                    <a:pt x="944793" y="1931615"/>
                    <a:pt x="951785" y="1934120"/>
                  </a:cubicBezTo>
                  <a:cubicBezTo>
                    <a:pt x="952784" y="1934120"/>
                    <a:pt x="954782" y="1935373"/>
                    <a:pt x="955780" y="1934120"/>
                  </a:cubicBezTo>
                  <a:cubicBezTo>
                    <a:pt x="960775" y="1931615"/>
                    <a:pt x="966768" y="1929110"/>
                    <a:pt x="971763" y="1925352"/>
                  </a:cubicBezTo>
                  <a:cubicBezTo>
                    <a:pt x="974759" y="1924099"/>
                    <a:pt x="978755" y="1924099"/>
                    <a:pt x="979754" y="1921594"/>
                  </a:cubicBezTo>
                  <a:cubicBezTo>
                    <a:pt x="982750" y="1914078"/>
                    <a:pt x="987745" y="1910320"/>
                    <a:pt x="992739" y="1905309"/>
                  </a:cubicBezTo>
                  <a:cubicBezTo>
                    <a:pt x="995736" y="1901551"/>
                    <a:pt x="998733" y="1896541"/>
                    <a:pt x="1001729" y="1895288"/>
                  </a:cubicBezTo>
                  <a:cubicBezTo>
                    <a:pt x="1008721" y="1892783"/>
                    <a:pt x="1013716" y="1885267"/>
                    <a:pt x="1019709" y="1880256"/>
                  </a:cubicBezTo>
                  <a:cubicBezTo>
                    <a:pt x="1024704" y="1876498"/>
                    <a:pt x="1027700" y="1868982"/>
                    <a:pt x="1032695" y="1867730"/>
                  </a:cubicBezTo>
                  <a:cubicBezTo>
                    <a:pt x="1040686" y="1865225"/>
                    <a:pt x="1046679" y="1858961"/>
                    <a:pt x="1053671" y="1852698"/>
                  </a:cubicBezTo>
                  <a:cubicBezTo>
                    <a:pt x="1057667" y="1848940"/>
                    <a:pt x="1062661" y="1846435"/>
                    <a:pt x="1067656" y="1847687"/>
                  </a:cubicBezTo>
                  <a:cubicBezTo>
                    <a:pt x="1070652" y="1848940"/>
                    <a:pt x="1074648" y="1847687"/>
                    <a:pt x="1076646" y="1846435"/>
                  </a:cubicBezTo>
                  <a:cubicBezTo>
                    <a:pt x="1080641" y="1843929"/>
                    <a:pt x="1084637" y="1840171"/>
                    <a:pt x="1088632" y="1837666"/>
                  </a:cubicBezTo>
                  <a:cubicBezTo>
                    <a:pt x="1091629" y="1835161"/>
                    <a:pt x="1094626" y="1832655"/>
                    <a:pt x="1097622" y="1832655"/>
                  </a:cubicBezTo>
                  <a:cubicBezTo>
                    <a:pt x="1107611" y="1831403"/>
                    <a:pt x="1115602" y="1828897"/>
                    <a:pt x="1120597" y="1816371"/>
                  </a:cubicBezTo>
                  <a:cubicBezTo>
                    <a:pt x="1122595" y="1811360"/>
                    <a:pt x="1132583" y="1805097"/>
                    <a:pt x="1136579" y="1807602"/>
                  </a:cubicBezTo>
                  <a:cubicBezTo>
                    <a:pt x="1143571" y="1811360"/>
                    <a:pt x="1148566" y="1808855"/>
                    <a:pt x="1152561" y="1801339"/>
                  </a:cubicBezTo>
                  <a:cubicBezTo>
                    <a:pt x="1155558" y="1797581"/>
                    <a:pt x="1159553" y="1798834"/>
                    <a:pt x="1162550" y="1801339"/>
                  </a:cubicBezTo>
                  <a:cubicBezTo>
                    <a:pt x="1164548" y="1803844"/>
                    <a:pt x="1166546" y="1805097"/>
                    <a:pt x="1168543" y="1805097"/>
                  </a:cubicBezTo>
                  <a:cubicBezTo>
                    <a:pt x="1175536" y="1806350"/>
                    <a:pt x="1183527" y="1805097"/>
                    <a:pt x="1190519" y="1806350"/>
                  </a:cubicBezTo>
                  <a:cubicBezTo>
                    <a:pt x="1196512" y="1807602"/>
                    <a:pt x="1202506" y="1805097"/>
                    <a:pt x="1206501" y="1800086"/>
                  </a:cubicBezTo>
                  <a:cubicBezTo>
                    <a:pt x="1210497" y="1795076"/>
                    <a:pt x="1213493" y="1795076"/>
                    <a:pt x="1219487" y="1797581"/>
                  </a:cubicBezTo>
                  <a:cubicBezTo>
                    <a:pt x="1224481" y="1800086"/>
                    <a:pt x="1228477" y="1806350"/>
                    <a:pt x="1235469" y="1805097"/>
                  </a:cubicBezTo>
                  <a:cubicBezTo>
                    <a:pt x="1241462" y="1803844"/>
                    <a:pt x="1248454" y="1807602"/>
                    <a:pt x="1255447" y="1803844"/>
                  </a:cubicBezTo>
                  <a:lnTo>
                    <a:pt x="1259442" y="1803844"/>
                  </a:lnTo>
                  <a:cubicBezTo>
                    <a:pt x="1265436" y="1806350"/>
                    <a:pt x="1271429" y="1807602"/>
                    <a:pt x="1276423" y="1813865"/>
                  </a:cubicBezTo>
                  <a:cubicBezTo>
                    <a:pt x="1282417" y="1820129"/>
                    <a:pt x="1283416" y="1773780"/>
                    <a:pt x="1289409" y="1778791"/>
                  </a:cubicBezTo>
                  <a:cubicBezTo>
                    <a:pt x="1298399" y="1786307"/>
                    <a:pt x="1296401" y="1778791"/>
                    <a:pt x="1305391" y="1785054"/>
                  </a:cubicBezTo>
                  <a:cubicBezTo>
                    <a:pt x="1312383" y="1788812"/>
                    <a:pt x="1309387" y="1775033"/>
                    <a:pt x="1317378" y="1777539"/>
                  </a:cubicBezTo>
                  <a:cubicBezTo>
                    <a:pt x="1318377" y="1777539"/>
                    <a:pt x="1330363" y="1787560"/>
                    <a:pt x="1330363" y="1786307"/>
                  </a:cubicBezTo>
                  <a:cubicBezTo>
                    <a:pt x="1335358" y="1782549"/>
                    <a:pt x="1340352" y="1744969"/>
                    <a:pt x="1345347" y="1746222"/>
                  </a:cubicBezTo>
                  <a:cubicBezTo>
                    <a:pt x="1355335" y="1749980"/>
                    <a:pt x="1364325" y="1747475"/>
                    <a:pt x="1373315" y="1742464"/>
                  </a:cubicBezTo>
                  <a:cubicBezTo>
                    <a:pt x="1378310" y="1739959"/>
                    <a:pt x="1386301" y="1731190"/>
                    <a:pt x="1390296" y="1734948"/>
                  </a:cubicBezTo>
                  <a:cubicBezTo>
                    <a:pt x="1397289" y="1741211"/>
                    <a:pt x="1404281" y="1743717"/>
                    <a:pt x="1412272" y="1744969"/>
                  </a:cubicBezTo>
                  <a:cubicBezTo>
                    <a:pt x="1413271" y="1744969"/>
                    <a:pt x="1414270" y="1746222"/>
                    <a:pt x="1415269" y="1747475"/>
                  </a:cubicBezTo>
                  <a:cubicBezTo>
                    <a:pt x="1418265" y="1752485"/>
                    <a:pt x="1432250" y="1738706"/>
                    <a:pt x="1435246" y="1743717"/>
                  </a:cubicBezTo>
                  <a:cubicBezTo>
                    <a:pt x="1439242" y="1751233"/>
                    <a:pt x="1443237" y="1758749"/>
                    <a:pt x="1447233" y="1765012"/>
                  </a:cubicBezTo>
                  <a:cubicBezTo>
                    <a:pt x="1449231" y="1767517"/>
                    <a:pt x="1452227" y="1768770"/>
                    <a:pt x="1453226" y="1771275"/>
                  </a:cubicBezTo>
                  <a:cubicBezTo>
                    <a:pt x="1454225" y="1777539"/>
                    <a:pt x="1456223" y="1780044"/>
                    <a:pt x="1461217" y="1780044"/>
                  </a:cubicBezTo>
                  <a:cubicBezTo>
                    <a:pt x="1464214" y="1780044"/>
                    <a:pt x="1467211" y="1781296"/>
                    <a:pt x="1469209" y="1783802"/>
                  </a:cubicBezTo>
                  <a:cubicBezTo>
                    <a:pt x="1474203" y="1787560"/>
                    <a:pt x="1478199" y="1791318"/>
                    <a:pt x="1482194" y="1795076"/>
                  </a:cubicBezTo>
                  <a:cubicBezTo>
                    <a:pt x="1487188" y="1798834"/>
                    <a:pt x="1492183" y="1802592"/>
                    <a:pt x="1494181" y="1808855"/>
                  </a:cubicBezTo>
                  <a:cubicBezTo>
                    <a:pt x="1495180" y="1811360"/>
                    <a:pt x="1496179" y="1812613"/>
                    <a:pt x="1497177" y="1813865"/>
                  </a:cubicBezTo>
                  <a:cubicBezTo>
                    <a:pt x="1501173" y="1818876"/>
                    <a:pt x="1505168" y="1822634"/>
                    <a:pt x="1509164" y="1827645"/>
                  </a:cubicBezTo>
                  <a:cubicBezTo>
                    <a:pt x="1515157" y="1833908"/>
                    <a:pt x="1520152" y="1841424"/>
                    <a:pt x="1526145" y="1847687"/>
                  </a:cubicBezTo>
                  <a:cubicBezTo>
                    <a:pt x="1528143" y="1848940"/>
                    <a:pt x="1530141" y="1851445"/>
                    <a:pt x="1532138" y="1852698"/>
                  </a:cubicBezTo>
                  <a:cubicBezTo>
                    <a:pt x="1536134" y="1855203"/>
                    <a:pt x="1540130" y="1857708"/>
                    <a:pt x="1543126" y="1861466"/>
                  </a:cubicBezTo>
                  <a:cubicBezTo>
                    <a:pt x="1546123" y="1865225"/>
                    <a:pt x="1560107" y="1842677"/>
                    <a:pt x="1562105" y="1847687"/>
                  </a:cubicBezTo>
                  <a:cubicBezTo>
                    <a:pt x="1562105" y="1848940"/>
                    <a:pt x="1563104" y="1848940"/>
                    <a:pt x="1564103" y="1848940"/>
                  </a:cubicBezTo>
                  <a:cubicBezTo>
                    <a:pt x="1570096" y="1855203"/>
                    <a:pt x="1576090" y="1852698"/>
                    <a:pt x="1582083" y="1850193"/>
                  </a:cubicBezTo>
                  <a:cubicBezTo>
                    <a:pt x="1584081" y="1848940"/>
                    <a:pt x="1586078" y="1847687"/>
                    <a:pt x="1587077" y="1848940"/>
                  </a:cubicBezTo>
                  <a:cubicBezTo>
                    <a:pt x="1594070" y="1852698"/>
                    <a:pt x="1599064" y="1861466"/>
                    <a:pt x="1608054" y="1862719"/>
                  </a:cubicBezTo>
                  <a:cubicBezTo>
                    <a:pt x="1608054" y="1862719"/>
                    <a:pt x="1609053" y="1862719"/>
                    <a:pt x="1609053" y="1863972"/>
                  </a:cubicBezTo>
                  <a:cubicBezTo>
                    <a:pt x="1611051" y="1871488"/>
                    <a:pt x="1617044" y="1871488"/>
                    <a:pt x="1622038" y="1872740"/>
                  </a:cubicBezTo>
                  <a:cubicBezTo>
                    <a:pt x="1625035" y="1872740"/>
                    <a:pt x="1628032" y="1873993"/>
                    <a:pt x="1630029" y="1875246"/>
                  </a:cubicBezTo>
                  <a:cubicBezTo>
                    <a:pt x="1636023" y="1879004"/>
                    <a:pt x="1642016" y="1884014"/>
                    <a:pt x="1649008" y="1886520"/>
                  </a:cubicBezTo>
                  <a:cubicBezTo>
                    <a:pt x="1657998" y="1890278"/>
                    <a:pt x="1666988" y="1892783"/>
                    <a:pt x="1673981" y="1899046"/>
                  </a:cubicBezTo>
                  <a:cubicBezTo>
                    <a:pt x="1674979" y="1899046"/>
                    <a:pt x="1675978" y="1899046"/>
                    <a:pt x="1675978" y="1900299"/>
                  </a:cubicBezTo>
                  <a:cubicBezTo>
                    <a:pt x="1678975" y="1902804"/>
                    <a:pt x="1683969" y="1904057"/>
                    <a:pt x="1685967" y="1907815"/>
                  </a:cubicBezTo>
                  <a:cubicBezTo>
                    <a:pt x="1688964" y="1915331"/>
                    <a:pt x="1696955" y="1914078"/>
                    <a:pt x="1700950" y="1920341"/>
                  </a:cubicBezTo>
                  <a:lnTo>
                    <a:pt x="1701949" y="1920341"/>
                  </a:lnTo>
                  <a:cubicBezTo>
                    <a:pt x="1705945" y="1920341"/>
                    <a:pt x="1709940" y="1921594"/>
                    <a:pt x="1714935" y="1921594"/>
                  </a:cubicBezTo>
                  <a:cubicBezTo>
                    <a:pt x="1716933" y="1920341"/>
                    <a:pt x="1719929" y="1917836"/>
                    <a:pt x="1721927" y="1917836"/>
                  </a:cubicBezTo>
                  <a:cubicBezTo>
                    <a:pt x="1730917" y="1921594"/>
                    <a:pt x="1739907" y="1921594"/>
                    <a:pt x="1745900" y="1911573"/>
                  </a:cubicBezTo>
                  <a:cubicBezTo>
                    <a:pt x="1746899" y="1910320"/>
                    <a:pt x="1748897" y="1910320"/>
                    <a:pt x="1750895" y="1910320"/>
                  </a:cubicBezTo>
                  <a:lnTo>
                    <a:pt x="1758886" y="1910320"/>
                  </a:lnTo>
                  <a:cubicBezTo>
                    <a:pt x="1767876" y="1907815"/>
                    <a:pt x="1775867" y="1905309"/>
                    <a:pt x="1784857" y="1904057"/>
                  </a:cubicBezTo>
                  <a:cubicBezTo>
                    <a:pt x="1788853" y="1902804"/>
                    <a:pt x="1793847" y="1905309"/>
                    <a:pt x="1797843" y="1906562"/>
                  </a:cubicBezTo>
                  <a:cubicBezTo>
                    <a:pt x="1801838" y="1907815"/>
                    <a:pt x="1805834" y="1907815"/>
                    <a:pt x="1809829" y="1907815"/>
                  </a:cubicBezTo>
                  <a:cubicBezTo>
                    <a:pt x="1814824" y="1907815"/>
                    <a:pt x="1818819" y="1905309"/>
                    <a:pt x="1823814" y="1905309"/>
                  </a:cubicBezTo>
                  <a:cubicBezTo>
                    <a:pt x="1827809" y="1904057"/>
                    <a:pt x="1832804" y="1904057"/>
                    <a:pt x="1836799" y="1902804"/>
                  </a:cubicBezTo>
                  <a:cubicBezTo>
                    <a:pt x="1845789" y="1900299"/>
                    <a:pt x="1853780" y="1897793"/>
                    <a:pt x="1862770" y="1896541"/>
                  </a:cubicBezTo>
                  <a:cubicBezTo>
                    <a:pt x="1868764" y="1853950"/>
                    <a:pt x="1867765" y="1803844"/>
                    <a:pt x="1867765" y="1752485"/>
                  </a:cubicBezTo>
                  <a:close/>
                </a:path>
              </a:pathLst>
            </a:custGeom>
            <a:blipFill>
              <a:blip r:embed="rId5"/>
              <a:stretch>
                <a:fillRect l="-82606" t="-146267" r="-42" b="-6825"/>
              </a:stretch>
            </a:blipFill>
          </p:spPr>
          <p:txBody>
            <a:bodyPr/>
            <a:lstStyle/>
            <a:p>
              <a:endParaRPr lang="sr-Latn-RS"/>
            </a:p>
          </p:txBody>
        </p:sp>
      </p:grpSp>
      <p:sp>
        <p:nvSpPr>
          <p:cNvPr id="8" name="Freeform 8"/>
          <p:cNvSpPr/>
          <p:nvPr/>
        </p:nvSpPr>
        <p:spPr>
          <a:xfrm rot="5400000" flipH="1" flipV="1">
            <a:off x="7087954" y="6195419"/>
            <a:ext cx="12025319" cy="8022072"/>
          </a:xfrm>
          <a:custGeom>
            <a:avLst/>
            <a:gdLst/>
            <a:ahLst/>
            <a:cxnLst/>
            <a:rect l="l" t="t" r="r" b="b"/>
            <a:pathLst>
              <a:path w="12025319" h="8022072">
                <a:moveTo>
                  <a:pt x="12025319" y="8022072"/>
                </a:moveTo>
                <a:lnTo>
                  <a:pt x="0" y="8022072"/>
                </a:lnTo>
                <a:lnTo>
                  <a:pt x="0" y="0"/>
                </a:lnTo>
                <a:lnTo>
                  <a:pt x="12025319" y="0"/>
                </a:lnTo>
                <a:lnTo>
                  <a:pt x="12025319" y="8022072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9" name="Freeform 9"/>
          <p:cNvSpPr/>
          <p:nvPr/>
        </p:nvSpPr>
        <p:spPr>
          <a:xfrm rot="199622">
            <a:off x="7634974" y="4855614"/>
            <a:ext cx="447385" cy="455933"/>
          </a:xfrm>
          <a:custGeom>
            <a:avLst/>
            <a:gdLst/>
            <a:ahLst/>
            <a:cxnLst/>
            <a:rect l="l" t="t" r="r" b="b"/>
            <a:pathLst>
              <a:path w="447385" h="455933">
                <a:moveTo>
                  <a:pt x="0" y="0"/>
                </a:moveTo>
                <a:lnTo>
                  <a:pt x="447385" y="0"/>
                </a:lnTo>
                <a:lnTo>
                  <a:pt x="447385" y="455934"/>
                </a:lnTo>
                <a:lnTo>
                  <a:pt x="0" y="4559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grpSp>
        <p:nvGrpSpPr>
          <p:cNvPr id="10" name="Group 10"/>
          <p:cNvGrpSpPr/>
          <p:nvPr/>
        </p:nvGrpSpPr>
        <p:grpSpPr>
          <a:xfrm>
            <a:off x="1979362" y="6342840"/>
            <a:ext cx="6030030" cy="164522"/>
            <a:chOff x="0" y="0"/>
            <a:chExt cx="8040039" cy="21936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164860" cy="190550"/>
            </a:xfrm>
            <a:custGeom>
              <a:avLst/>
              <a:gdLst/>
              <a:ahLst/>
              <a:cxnLst/>
              <a:rect l="l" t="t" r="r" b="b"/>
              <a:pathLst>
                <a:path w="6164860" h="190550">
                  <a:moveTo>
                    <a:pt x="0" y="0"/>
                  </a:moveTo>
                  <a:lnTo>
                    <a:pt x="6164860" y="0"/>
                  </a:lnTo>
                  <a:lnTo>
                    <a:pt x="6164860" y="190550"/>
                  </a:lnTo>
                  <a:lnTo>
                    <a:pt x="0" y="1905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sr-Latn-R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5944489" y="28812"/>
              <a:ext cx="2095551" cy="190550"/>
            </a:xfrm>
            <a:custGeom>
              <a:avLst/>
              <a:gdLst/>
              <a:ahLst/>
              <a:cxnLst/>
              <a:rect l="l" t="t" r="r" b="b"/>
              <a:pathLst>
                <a:path w="2095551" h="190550">
                  <a:moveTo>
                    <a:pt x="0" y="0"/>
                  </a:moveTo>
                  <a:lnTo>
                    <a:pt x="2095550" y="0"/>
                  </a:lnTo>
                  <a:lnTo>
                    <a:pt x="2095550" y="190550"/>
                  </a:lnTo>
                  <a:lnTo>
                    <a:pt x="0" y="1905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r="-194188"/>
              </a:stretch>
            </a:blipFill>
          </p:spPr>
          <p:txBody>
            <a:bodyPr/>
            <a:lstStyle/>
            <a:p>
              <a:endParaRPr lang="sr-Latn-R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29335" y="6392191"/>
            <a:ext cx="6030030" cy="164522"/>
            <a:chOff x="0" y="0"/>
            <a:chExt cx="8040039" cy="21936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164860" cy="190550"/>
            </a:xfrm>
            <a:custGeom>
              <a:avLst/>
              <a:gdLst/>
              <a:ahLst/>
              <a:cxnLst/>
              <a:rect l="l" t="t" r="r" b="b"/>
              <a:pathLst>
                <a:path w="6164860" h="190550">
                  <a:moveTo>
                    <a:pt x="0" y="0"/>
                  </a:moveTo>
                  <a:lnTo>
                    <a:pt x="6164860" y="0"/>
                  </a:lnTo>
                  <a:lnTo>
                    <a:pt x="6164860" y="190550"/>
                  </a:lnTo>
                  <a:lnTo>
                    <a:pt x="0" y="1905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sr-Latn-R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5944489" y="28812"/>
              <a:ext cx="2095551" cy="190550"/>
            </a:xfrm>
            <a:custGeom>
              <a:avLst/>
              <a:gdLst/>
              <a:ahLst/>
              <a:cxnLst/>
              <a:rect l="l" t="t" r="r" b="b"/>
              <a:pathLst>
                <a:path w="2095551" h="190550">
                  <a:moveTo>
                    <a:pt x="0" y="0"/>
                  </a:moveTo>
                  <a:lnTo>
                    <a:pt x="2095550" y="0"/>
                  </a:lnTo>
                  <a:lnTo>
                    <a:pt x="2095550" y="190550"/>
                  </a:lnTo>
                  <a:lnTo>
                    <a:pt x="0" y="1905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r="-194188"/>
              </a:stretch>
            </a:blipFill>
          </p:spPr>
          <p:txBody>
            <a:bodyPr/>
            <a:lstStyle/>
            <a:p>
              <a:endParaRPr lang="sr-Latn-RS"/>
            </a:p>
          </p:txBody>
        </p:sp>
      </p:grpSp>
      <p:sp>
        <p:nvSpPr>
          <p:cNvPr id="16" name="Freeform 16"/>
          <p:cNvSpPr/>
          <p:nvPr/>
        </p:nvSpPr>
        <p:spPr>
          <a:xfrm rot="-68087">
            <a:off x="15709688" y="4482068"/>
            <a:ext cx="457404" cy="466145"/>
          </a:xfrm>
          <a:custGeom>
            <a:avLst/>
            <a:gdLst/>
            <a:ahLst/>
            <a:cxnLst/>
            <a:rect l="l" t="t" r="r" b="b"/>
            <a:pathLst>
              <a:path w="457404" h="466145">
                <a:moveTo>
                  <a:pt x="0" y="0"/>
                </a:moveTo>
                <a:lnTo>
                  <a:pt x="457405" y="0"/>
                </a:lnTo>
                <a:lnTo>
                  <a:pt x="457405" y="466145"/>
                </a:lnTo>
                <a:lnTo>
                  <a:pt x="0" y="4661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17" name="Freeform 17"/>
          <p:cNvSpPr/>
          <p:nvPr/>
        </p:nvSpPr>
        <p:spPr>
          <a:xfrm>
            <a:off x="1153387" y="3800067"/>
            <a:ext cx="7099024" cy="219424"/>
          </a:xfrm>
          <a:custGeom>
            <a:avLst/>
            <a:gdLst/>
            <a:ahLst/>
            <a:cxnLst/>
            <a:rect l="l" t="t" r="r" b="b"/>
            <a:pathLst>
              <a:path w="7099024" h="219424">
                <a:moveTo>
                  <a:pt x="0" y="0"/>
                </a:moveTo>
                <a:lnTo>
                  <a:pt x="7099024" y="0"/>
                </a:lnTo>
                <a:lnTo>
                  <a:pt x="7099024" y="219424"/>
                </a:lnTo>
                <a:lnTo>
                  <a:pt x="0" y="2194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18" name="Freeform 18"/>
          <p:cNvSpPr/>
          <p:nvPr/>
        </p:nvSpPr>
        <p:spPr>
          <a:xfrm rot="3557059">
            <a:off x="13623500" y="-689603"/>
            <a:ext cx="3802955" cy="4676349"/>
          </a:xfrm>
          <a:custGeom>
            <a:avLst/>
            <a:gdLst/>
            <a:ahLst/>
            <a:cxnLst/>
            <a:rect l="l" t="t" r="r" b="b"/>
            <a:pathLst>
              <a:path w="3802955" h="4676349">
                <a:moveTo>
                  <a:pt x="0" y="0"/>
                </a:moveTo>
                <a:lnTo>
                  <a:pt x="3802955" y="0"/>
                </a:lnTo>
                <a:lnTo>
                  <a:pt x="3802955" y="4676350"/>
                </a:lnTo>
                <a:lnTo>
                  <a:pt x="0" y="46763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19" name="TextBox 19"/>
          <p:cNvSpPr txBox="1"/>
          <p:nvPr/>
        </p:nvSpPr>
        <p:spPr>
          <a:xfrm>
            <a:off x="1249431" y="1079359"/>
            <a:ext cx="8925495" cy="2720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23"/>
              </a:lnSpc>
            </a:pPr>
            <a:r>
              <a:rPr lang="en-US" sz="10643" spc="287">
                <a:solidFill>
                  <a:srgbClr val="493423"/>
                </a:solidFill>
                <a:latin typeface="Sugo Display"/>
                <a:ea typeface="Sugo Display"/>
                <a:cs typeface="Sugo Display"/>
                <a:sym typeface="Sugo Display"/>
              </a:rPr>
              <a:t>Kako da nas kontaktirate?</a:t>
            </a:r>
          </a:p>
        </p:txBody>
      </p:sp>
      <p:sp>
        <p:nvSpPr>
          <p:cNvPr id="20" name="Freeform 20"/>
          <p:cNvSpPr/>
          <p:nvPr/>
        </p:nvSpPr>
        <p:spPr>
          <a:xfrm rot="-8281520">
            <a:off x="-219275" y="7386676"/>
            <a:ext cx="1142139" cy="2956995"/>
          </a:xfrm>
          <a:custGeom>
            <a:avLst/>
            <a:gdLst/>
            <a:ahLst/>
            <a:cxnLst/>
            <a:rect l="l" t="t" r="r" b="b"/>
            <a:pathLst>
              <a:path w="1142139" h="2956995">
                <a:moveTo>
                  <a:pt x="0" y="0"/>
                </a:moveTo>
                <a:lnTo>
                  <a:pt x="1142140" y="0"/>
                </a:lnTo>
                <a:lnTo>
                  <a:pt x="1142140" y="2956995"/>
                </a:lnTo>
                <a:lnTo>
                  <a:pt x="0" y="29569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88000"/>
            </a:blip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21" name="Freeform 21"/>
          <p:cNvSpPr/>
          <p:nvPr/>
        </p:nvSpPr>
        <p:spPr>
          <a:xfrm rot="9815928">
            <a:off x="9276132" y="-560334"/>
            <a:ext cx="1078271" cy="2791640"/>
          </a:xfrm>
          <a:custGeom>
            <a:avLst/>
            <a:gdLst/>
            <a:ahLst/>
            <a:cxnLst/>
            <a:rect l="l" t="t" r="r" b="b"/>
            <a:pathLst>
              <a:path w="1078271" h="2791640">
                <a:moveTo>
                  <a:pt x="0" y="0"/>
                </a:moveTo>
                <a:lnTo>
                  <a:pt x="1078271" y="0"/>
                </a:lnTo>
                <a:lnTo>
                  <a:pt x="1078271" y="2791640"/>
                </a:lnTo>
                <a:lnTo>
                  <a:pt x="0" y="279164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88000"/>
            </a:blip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22" name="Freeform 22"/>
          <p:cNvSpPr/>
          <p:nvPr/>
        </p:nvSpPr>
        <p:spPr>
          <a:xfrm rot="-3265068">
            <a:off x="-662749" y="9466722"/>
            <a:ext cx="2274498" cy="1546675"/>
          </a:xfrm>
          <a:custGeom>
            <a:avLst/>
            <a:gdLst/>
            <a:ahLst/>
            <a:cxnLst/>
            <a:rect l="l" t="t" r="r" b="b"/>
            <a:pathLst>
              <a:path w="2274498" h="1546675">
                <a:moveTo>
                  <a:pt x="0" y="0"/>
                </a:moveTo>
                <a:lnTo>
                  <a:pt x="2274499" y="0"/>
                </a:lnTo>
                <a:lnTo>
                  <a:pt x="2274499" y="1546675"/>
                </a:lnTo>
                <a:lnTo>
                  <a:pt x="0" y="154667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70000"/>
            </a:blip>
            <a:stretch>
              <a:fillRect l="-248721"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23" name="Freeform 23"/>
          <p:cNvSpPr/>
          <p:nvPr/>
        </p:nvSpPr>
        <p:spPr>
          <a:xfrm>
            <a:off x="4150967" y="7014167"/>
            <a:ext cx="1247141" cy="1241822"/>
          </a:xfrm>
          <a:custGeom>
            <a:avLst/>
            <a:gdLst/>
            <a:ahLst/>
            <a:cxnLst/>
            <a:rect l="l" t="t" r="r" b="b"/>
            <a:pathLst>
              <a:path w="1301037" h="1301037">
                <a:moveTo>
                  <a:pt x="0" y="0"/>
                </a:moveTo>
                <a:lnTo>
                  <a:pt x="1301037" y="0"/>
                </a:lnTo>
                <a:lnTo>
                  <a:pt x="1301037" y="1301037"/>
                </a:lnTo>
                <a:lnTo>
                  <a:pt x="0" y="13010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4" name="Freeform 24"/>
          <p:cNvSpPr/>
          <p:nvPr/>
        </p:nvSpPr>
        <p:spPr>
          <a:xfrm>
            <a:off x="12310211" y="6983001"/>
            <a:ext cx="1580804" cy="1144074"/>
          </a:xfrm>
          <a:custGeom>
            <a:avLst/>
            <a:gdLst/>
            <a:ahLst/>
            <a:cxnLst/>
            <a:rect l="l" t="t" r="r" b="b"/>
            <a:pathLst>
              <a:path w="1763335" h="1355564">
                <a:moveTo>
                  <a:pt x="0" y="0"/>
                </a:moveTo>
                <a:lnTo>
                  <a:pt x="1763335" y="0"/>
                </a:lnTo>
                <a:lnTo>
                  <a:pt x="1763335" y="1355564"/>
                </a:lnTo>
                <a:lnTo>
                  <a:pt x="0" y="13555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25" name="TextBox 25"/>
          <p:cNvSpPr txBox="1"/>
          <p:nvPr/>
        </p:nvSpPr>
        <p:spPr>
          <a:xfrm>
            <a:off x="1617763" y="4902606"/>
            <a:ext cx="1503374" cy="1424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1494"/>
              </a:lnSpc>
            </a:pPr>
            <a:r>
              <a:rPr lang="en-US" sz="8210" spc="533">
                <a:solidFill>
                  <a:srgbClr val="402B2B"/>
                </a:solidFill>
                <a:latin typeface="Sugo Display"/>
                <a:ea typeface="Sugo Display"/>
                <a:cs typeface="Sugo Display"/>
                <a:sym typeface="Sugo Display"/>
              </a:rPr>
              <a:t>01.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414966" y="5433505"/>
            <a:ext cx="4594426" cy="812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84"/>
              </a:lnSpc>
            </a:pPr>
            <a:r>
              <a:rPr lang="en-US" sz="4774" b="1">
                <a:solidFill>
                  <a:srgbClr val="402B2B"/>
                </a:solidFill>
                <a:latin typeface="Amiko Ultra-Bold"/>
                <a:ea typeface="Amiko Ultra-Bold"/>
                <a:cs typeface="Amiko Ultra-Bold"/>
                <a:sym typeface="Amiko Ultra-Bold"/>
              </a:rPr>
              <a:t>Instagram</a:t>
            </a:r>
          </a:p>
        </p:txBody>
      </p:sp>
      <p:sp>
        <p:nvSpPr>
          <p:cNvPr id="27" name="TextBox 27"/>
          <p:cNvSpPr txBox="1"/>
          <p:nvPr/>
        </p:nvSpPr>
        <p:spPr>
          <a:xfrm rot="27714">
            <a:off x="9975632" y="4908649"/>
            <a:ext cx="1503374" cy="1424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1494"/>
              </a:lnSpc>
            </a:pPr>
            <a:r>
              <a:rPr lang="en-US" sz="8210" spc="533">
                <a:solidFill>
                  <a:srgbClr val="402B2B"/>
                </a:solidFill>
                <a:latin typeface="Sugo Display"/>
                <a:ea typeface="Sugo Display"/>
                <a:cs typeface="Sugo Display"/>
                <a:sym typeface="Sugo Display"/>
              </a:rPr>
              <a:t>02.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792562" y="5439815"/>
            <a:ext cx="4594426" cy="812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84"/>
              </a:lnSpc>
            </a:pPr>
            <a:r>
              <a:rPr lang="en-US" sz="4774" b="1">
                <a:solidFill>
                  <a:srgbClr val="402B2B"/>
                </a:solidFill>
                <a:latin typeface="Amiko Ultra-Bold"/>
                <a:ea typeface="Amiko Ultra-Bold"/>
                <a:cs typeface="Amiko Ultra-Bold"/>
                <a:sym typeface="Amiko Ultra-Bold"/>
              </a:rPr>
              <a:t>Mejl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014444" y="7447447"/>
            <a:ext cx="5376909" cy="1507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36"/>
              </a:lnSpc>
            </a:pPr>
            <a:endParaRPr dirty="0"/>
          </a:p>
          <a:p>
            <a:pPr algn="ctr">
              <a:lnSpc>
                <a:spcPts val="3410"/>
              </a:lnSpc>
            </a:pPr>
            <a:endParaRPr dirty="0"/>
          </a:p>
          <a:p>
            <a:pPr algn="ctr">
              <a:lnSpc>
                <a:spcPts val="5048"/>
              </a:lnSpc>
            </a:pPr>
            <a:r>
              <a:rPr lang="en-US" sz="4006" spc="-88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@kon.gef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390829" y="7404630"/>
            <a:ext cx="7419567" cy="2575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36"/>
              </a:lnSpc>
            </a:pPr>
            <a:endParaRPr dirty="0"/>
          </a:p>
          <a:p>
            <a:pPr algn="ctr">
              <a:lnSpc>
                <a:spcPts val="3158"/>
              </a:lnSpc>
            </a:pPr>
            <a:endParaRPr dirty="0"/>
          </a:p>
          <a:p>
            <a:pPr algn="ctr">
              <a:lnSpc>
                <a:spcPts val="4544"/>
              </a:lnSpc>
            </a:pPr>
            <a:r>
              <a:rPr lang="en-US" sz="3606" spc="-79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studentski_parlament@gef.bg.ac.rs</a:t>
            </a:r>
          </a:p>
          <a:p>
            <a:pPr algn="ctr">
              <a:lnSpc>
                <a:spcPts val="4544"/>
              </a:lnSpc>
            </a:pPr>
            <a:r>
              <a:rPr lang="en-US" sz="3606" spc="-79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savastankovic033@gmail.com</a:t>
            </a:r>
          </a:p>
          <a:p>
            <a:pPr algn="ctr">
              <a:lnSpc>
                <a:spcPts val="4544"/>
              </a:lnSpc>
            </a:pPr>
            <a:r>
              <a:rPr lang="en-US" sz="3606" spc="-79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kongres.gef@gmail.com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27" t="-13111" r="-1430" b="-18232"/>
            </a:stretch>
          </a:blipFill>
        </p:spPr>
        <p:txBody>
          <a:bodyPr/>
          <a:lstStyle/>
          <a:p>
            <a:endParaRPr lang="sr-Latn-RS"/>
          </a:p>
        </p:txBody>
      </p:sp>
      <p:grpSp>
        <p:nvGrpSpPr>
          <p:cNvPr id="3" name="Group 3"/>
          <p:cNvGrpSpPr/>
          <p:nvPr/>
        </p:nvGrpSpPr>
        <p:grpSpPr>
          <a:xfrm>
            <a:off x="734279" y="386155"/>
            <a:ext cx="16819441" cy="9514689"/>
            <a:chOff x="0" y="0"/>
            <a:chExt cx="22425921" cy="12686252"/>
          </a:xfrm>
        </p:grpSpPr>
        <p:sp>
          <p:nvSpPr>
            <p:cNvPr id="4" name="Freeform 4"/>
            <p:cNvSpPr/>
            <p:nvPr/>
          </p:nvSpPr>
          <p:spPr>
            <a:xfrm flipH="1">
              <a:off x="18129687" y="63500"/>
              <a:ext cx="4296235" cy="12622752"/>
            </a:xfrm>
            <a:custGeom>
              <a:avLst/>
              <a:gdLst/>
              <a:ahLst/>
              <a:cxnLst/>
              <a:rect l="l" t="t" r="r" b="b"/>
              <a:pathLst>
                <a:path w="4296235" h="12622752">
                  <a:moveTo>
                    <a:pt x="4296234" y="0"/>
                  </a:moveTo>
                  <a:lnTo>
                    <a:pt x="0" y="0"/>
                  </a:lnTo>
                  <a:lnTo>
                    <a:pt x="0" y="12622752"/>
                  </a:lnTo>
                  <a:lnTo>
                    <a:pt x="4296234" y="12622752"/>
                  </a:lnTo>
                  <a:lnTo>
                    <a:pt x="4296234" y="0"/>
                  </a:lnTo>
                  <a:close/>
                </a:path>
              </a:pathLst>
            </a:custGeom>
            <a:blipFill>
              <a:blip r:embed="rId3"/>
              <a:stretch>
                <a:fillRect r="-340429"/>
              </a:stretch>
            </a:blipFill>
          </p:spPr>
          <p:txBody>
            <a:bodyPr/>
            <a:lstStyle/>
            <a:p>
              <a:endParaRPr lang="sr-Latn-RS"/>
            </a:p>
          </p:txBody>
        </p:sp>
        <p:sp>
          <p:nvSpPr>
            <p:cNvPr id="5" name="Freeform 5"/>
            <p:cNvSpPr/>
            <p:nvPr/>
          </p:nvSpPr>
          <p:spPr>
            <a:xfrm flipH="1">
              <a:off x="0" y="0"/>
              <a:ext cx="18921873" cy="12622752"/>
            </a:xfrm>
            <a:custGeom>
              <a:avLst/>
              <a:gdLst/>
              <a:ahLst/>
              <a:cxnLst/>
              <a:rect l="l" t="t" r="r" b="b"/>
              <a:pathLst>
                <a:path w="18921873" h="12622752">
                  <a:moveTo>
                    <a:pt x="18921873" y="0"/>
                  </a:moveTo>
                  <a:lnTo>
                    <a:pt x="0" y="0"/>
                  </a:lnTo>
                  <a:lnTo>
                    <a:pt x="0" y="12622752"/>
                  </a:lnTo>
                  <a:lnTo>
                    <a:pt x="18921873" y="12622752"/>
                  </a:lnTo>
                  <a:lnTo>
                    <a:pt x="18921873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sr-Latn-RS"/>
            </a:p>
          </p:txBody>
        </p:sp>
      </p:grpSp>
      <p:sp>
        <p:nvSpPr>
          <p:cNvPr id="6" name="Freeform 6"/>
          <p:cNvSpPr/>
          <p:nvPr/>
        </p:nvSpPr>
        <p:spPr>
          <a:xfrm rot="-68087">
            <a:off x="8719760" y="596354"/>
            <a:ext cx="848479" cy="864692"/>
          </a:xfrm>
          <a:custGeom>
            <a:avLst/>
            <a:gdLst/>
            <a:ahLst/>
            <a:cxnLst/>
            <a:rect l="l" t="t" r="r" b="b"/>
            <a:pathLst>
              <a:path w="848479" h="864692">
                <a:moveTo>
                  <a:pt x="0" y="0"/>
                </a:moveTo>
                <a:lnTo>
                  <a:pt x="848480" y="0"/>
                </a:lnTo>
                <a:lnTo>
                  <a:pt x="848480" y="864692"/>
                </a:lnTo>
                <a:lnTo>
                  <a:pt x="0" y="8646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r-Latn-RS"/>
          </a:p>
        </p:txBody>
      </p:sp>
      <p:sp>
        <p:nvSpPr>
          <p:cNvPr id="7" name="TextBox 7"/>
          <p:cNvSpPr txBox="1"/>
          <p:nvPr/>
        </p:nvSpPr>
        <p:spPr>
          <a:xfrm>
            <a:off x="2686687" y="2972891"/>
            <a:ext cx="12914627" cy="4904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26"/>
              </a:lnSpc>
            </a:pPr>
            <a:r>
              <a:rPr lang="en-US" sz="16398" spc="180">
                <a:solidFill>
                  <a:srgbClr val="402B2B"/>
                </a:solidFill>
                <a:latin typeface="Sugo Display"/>
                <a:ea typeface="Sugo Display"/>
                <a:cs typeface="Sugo Display"/>
                <a:sym typeface="Sugo Display"/>
              </a:rPr>
              <a:t>Hvala </a:t>
            </a:r>
          </a:p>
          <a:p>
            <a:pPr algn="ctr">
              <a:lnSpc>
                <a:spcPts val="12626"/>
              </a:lnSpc>
            </a:pPr>
            <a:r>
              <a:rPr lang="en-US" sz="16398" spc="180">
                <a:solidFill>
                  <a:srgbClr val="402B2B"/>
                </a:solidFill>
                <a:latin typeface="Sugo Display"/>
                <a:ea typeface="Sugo Display"/>
                <a:cs typeface="Sugo Display"/>
                <a:sym typeface="Sugo Display"/>
              </a:rPr>
              <a:t>na pažnji!  </a:t>
            </a:r>
          </a:p>
          <a:p>
            <a:pPr algn="ctr">
              <a:lnSpc>
                <a:spcPts val="7699"/>
              </a:lnSpc>
            </a:pPr>
            <a:endParaRPr lang="en-US" sz="16398" spc="180">
              <a:solidFill>
                <a:srgbClr val="402B2B"/>
              </a:solidFill>
              <a:latin typeface="Sugo Display"/>
              <a:ea typeface="Sugo Display"/>
              <a:cs typeface="Sugo Display"/>
              <a:sym typeface="Sugo Display"/>
            </a:endParaRPr>
          </a:p>
          <a:p>
            <a:pPr algn="ctr">
              <a:lnSpc>
                <a:spcPts val="5621"/>
              </a:lnSpc>
            </a:pPr>
            <a:r>
              <a:rPr lang="en-US" sz="7300" spc="80">
                <a:solidFill>
                  <a:srgbClr val="402B2B"/>
                </a:solidFill>
                <a:latin typeface="New Icon Script"/>
                <a:ea typeface="New Icon Script"/>
                <a:cs typeface="New Icon Script"/>
                <a:sym typeface="New Icon Script"/>
              </a:rPr>
              <a:t>Nadamo se da se vidimo!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223</Words>
  <Application>Microsoft Office PowerPoint</Application>
  <PresentationFormat>Prilagođavanje</PresentationFormat>
  <Paragraphs>44</Paragraphs>
  <Slides>10</Slides>
  <Notes>0</Notes>
  <HiddenSlides>0</HiddenSlides>
  <MMClips>0</MMClips>
  <ScaleCrop>false</ScaleCrop>
  <HeadingPairs>
    <vt:vector size="6" baseType="variant">
      <vt:variant>
        <vt:lpstr>Korišćeni fontovi</vt:lpstr>
      </vt:variant>
      <vt:variant>
        <vt:i4>7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8" baseType="lpstr">
      <vt:lpstr>New Icon Script</vt:lpstr>
      <vt:lpstr>Calibri</vt:lpstr>
      <vt:lpstr>Sugo Display</vt:lpstr>
      <vt:lpstr>Atkinson Hyperlegible</vt:lpstr>
      <vt:lpstr>Atkinson Hyperlegible Bold</vt:lpstr>
      <vt:lpstr>Amiko Ultra-Bold</vt:lpstr>
      <vt:lpstr>Arial</vt:lpstr>
      <vt:lpstr>Office Theme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Kongef 2026</dc:title>
  <cp:lastModifiedBy>Aleksandar Stankovic</cp:lastModifiedBy>
  <cp:revision>2</cp:revision>
  <dcterms:created xsi:type="dcterms:W3CDTF">2006-08-16T00:00:00Z</dcterms:created>
  <dcterms:modified xsi:type="dcterms:W3CDTF">2026-03-25T09:36:09Z</dcterms:modified>
  <dc:identifier>DAHBGV10XUg</dc:identifier>
</cp:coreProperties>
</file>